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3" r:id="rId4"/>
    <p:sldId id="258" r:id="rId5"/>
    <p:sldId id="259" r:id="rId6"/>
    <p:sldId id="260" r:id="rId7"/>
    <p:sldId id="261" r:id="rId8"/>
    <p:sldId id="262" r:id="rId9"/>
    <p:sldId id="271" r:id="rId10"/>
    <p:sldId id="263" r:id="rId11"/>
    <p:sldId id="264" r:id="rId12"/>
    <p:sldId id="265" r:id="rId13"/>
    <p:sldId id="266" r:id="rId14"/>
    <p:sldId id="267" r:id="rId15"/>
    <p:sldId id="272" r:id="rId16"/>
    <p:sldId id="268" r:id="rId17"/>
    <p:sldId id="269" r:id="rId18"/>
    <p:sldId id="270" r:id="rId19"/>
  </p:sldIdLst>
  <p:sldSz cx="18288000" cy="10287000"/>
  <p:notesSz cx="6858000" cy="9144000"/>
  <p:embeddedFontLst>
    <p:embeddedFont>
      <p:font typeface="Apricots" panose="02010600030101010101" charset="0"/>
      <p:regular r:id="rId20"/>
    </p:embeddedFont>
    <p:embeddedFont>
      <p:font typeface="Brusher" panose="00000500000000000000" pitchFamily="2" charset="0"/>
      <p:regular r:id="rId21"/>
    </p:embeddedFont>
    <p:embeddedFont>
      <p:font typeface="Buffalo" panose="02010600030101010101" charset="0"/>
      <p:regular r:id="rId22"/>
    </p:embeddedFont>
    <p:embeddedFont>
      <p:font typeface="Calibri" panose="020F0502020204030204" pitchFamily="34" charset="0"/>
      <p:regular r:id="rId23"/>
      <p:bold r:id="rId24"/>
      <p:italic r:id="rId25"/>
      <p:boldItalic r:id="rId26"/>
    </p:embeddedFont>
    <p:embeddedFont>
      <p:font typeface="Dekko" panose="02000600000000000000" pitchFamily="2" charset="0"/>
      <p:regular r:id="rId27"/>
    </p:embeddedFont>
    <p:embeddedFont>
      <p:font typeface="Gordita" panose="02010600030101010101" charset="0"/>
      <p:regular r:id="rId28"/>
    </p:embeddedFont>
    <p:embeddedFont>
      <p:font typeface="Gordita Bold" panose="02010600030101010101" charset="0"/>
      <p:regular r:id="rId29"/>
    </p:embeddedFont>
    <p:embeddedFont>
      <p:font typeface="Rasputin Light" panose="02010600030101010101" charset="0"/>
      <p:regular r:id="rId30"/>
    </p:embeddedFont>
    <p:embeddedFont>
      <p:font typeface="Tallow Sans Pen" panose="02010600030101010101"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462" y="5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4" d="100"/>
        <a:sy n="4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43.png"/><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2.png"/><Relationship Id="rId10" Type="http://schemas.openxmlformats.org/officeDocument/2006/relationships/image" Target="../media/image29.svg"/><Relationship Id="rId4" Type="http://schemas.openxmlformats.org/officeDocument/2006/relationships/image" Target="../media/image3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43.png"/><Relationship Id="rId7"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50.svg"/><Relationship Id="rId5" Type="http://schemas.openxmlformats.org/officeDocument/2006/relationships/image" Target="../media/image28.png"/><Relationship Id="rId10" Type="http://schemas.openxmlformats.org/officeDocument/2006/relationships/image" Target="../media/image49.png"/><Relationship Id="rId4" Type="http://schemas.openxmlformats.org/officeDocument/2006/relationships/image" Target="../media/image12.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57.png"/><Relationship Id="rId7" Type="http://schemas.openxmlformats.org/officeDocument/2006/relationships/image" Target="../media/image28.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54.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0.png"/><Relationship Id="rId7" Type="http://schemas.openxmlformats.org/officeDocument/2006/relationships/image" Target="../media/image29.svg"/><Relationship Id="rId12"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41.png"/><Relationship Id="rId5" Type="http://schemas.openxmlformats.org/officeDocument/2006/relationships/image" Target="../media/image12.png"/><Relationship Id="rId10" Type="http://schemas.openxmlformats.org/officeDocument/2006/relationships/image" Target="../media/image50.svg"/><Relationship Id="rId4" Type="http://schemas.openxmlformats.org/officeDocument/2006/relationships/image" Target="../media/image31.sv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9.svg"/><Relationship Id="rId7" Type="http://schemas.openxmlformats.org/officeDocument/2006/relationships/image" Target="../media/image54.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33.png"/><Relationship Id="rId5" Type="http://schemas.openxmlformats.org/officeDocument/2006/relationships/image" Target="../media/image59.svg"/><Relationship Id="rId10" Type="http://schemas.openxmlformats.org/officeDocument/2006/relationships/image" Target="../media/image31.svg"/><Relationship Id="rId4" Type="http://schemas.openxmlformats.org/officeDocument/2006/relationships/image" Target="../media/image58.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2.svg"/><Relationship Id="rId7"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0.svg"/><Relationship Id="rId5" Type="http://schemas.openxmlformats.org/officeDocument/2006/relationships/image" Target="../media/image63.png"/><Relationship Id="rId10" Type="http://schemas.openxmlformats.org/officeDocument/2006/relationships/image" Target="../media/image49.png"/><Relationship Id="rId4" Type="http://schemas.openxmlformats.org/officeDocument/2006/relationships/image" Target="../media/image8.pn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1.png"/><Relationship Id="rId18" Type="http://schemas.openxmlformats.org/officeDocument/2006/relationships/image" Target="../media/image6.png"/><Relationship Id="rId3" Type="http://schemas.openxmlformats.org/officeDocument/2006/relationships/image" Target="../media/image33.png"/><Relationship Id="rId7" Type="http://schemas.openxmlformats.org/officeDocument/2006/relationships/image" Target="../media/image67.png"/><Relationship Id="rId12" Type="http://schemas.openxmlformats.org/officeDocument/2006/relationships/image" Target="../media/image70.svg"/><Relationship Id="rId17"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7.png"/><Relationship Id="rId15" Type="http://schemas.openxmlformats.org/officeDocument/2006/relationships/image" Target="../media/image41.png"/><Relationship Id="rId10" Type="http://schemas.openxmlformats.org/officeDocument/2006/relationships/image" Target="../media/image3.svg"/><Relationship Id="rId4" Type="http://schemas.openxmlformats.org/officeDocument/2006/relationships/image" Target="../media/image11.png"/><Relationship Id="rId9" Type="http://schemas.openxmlformats.org/officeDocument/2006/relationships/image" Target="../media/image2.png"/><Relationship Id="rId14" Type="http://schemas.openxmlformats.org/officeDocument/2006/relationships/image" Target="../media/image72.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22.svg"/><Relationship Id="rId2" Type="http://schemas.openxmlformats.org/officeDocument/2006/relationships/image" Target="../media/image13.png"/><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1.png"/><Relationship Id="rId5" Type="http://schemas.openxmlformats.org/officeDocument/2006/relationships/image" Target="../media/image18.sv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7.png"/><Relationship Id="rId9" Type="http://schemas.openxmlformats.org/officeDocument/2006/relationships/image" Target="../media/image19.png"/><Relationship Id="rId14" Type="http://schemas.openxmlformats.org/officeDocument/2006/relationships/image" Target="../media/image24.sv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svg"/><Relationship Id="rId3" Type="http://schemas.openxmlformats.org/officeDocument/2006/relationships/image" Target="../media/image39.jpeg"/><Relationship Id="rId7" Type="http://schemas.openxmlformats.org/officeDocument/2006/relationships/image" Target="../media/image43.png"/><Relationship Id="rId12"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0" Type="http://schemas.openxmlformats.org/officeDocument/2006/relationships/image" Target="../media/image14.png"/><Relationship Id="rId4" Type="http://schemas.openxmlformats.org/officeDocument/2006/relationships/image" Target="../media/image40.pn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8.jpe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1.svg"/><Relationship Id="rId7" Type="http://schemas.openxmlformats.org/officeDocument/2006/relationships/image" Target="../media/image13.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17" t="18011" r="5891" b="1534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525024">
            <a:off x="14734374" y="7090039"/>
            <a:ext cx="2709221" cy="2874505"/>
          </a:xfrm>
          <a:prstGeom prst="rect">
            <a:avLst/>
          </a:prstGeom>
        </p:spPr>
      </p:pic>
      <p:pic>
        <p:nvPicPr>
          <p:cNvPr id="4" name="Picture 4"/>
          <p:cNvPicPr>
            <a:picLocks noChangeAspect="1"/>
          </p:cNvPicPr>
          <p:nvPr/>
        </p:nvPicPr>
        <p:blipFill>
          <a:blip r:embed="rId5"/>
          <a:srcRect/>
          <a:stretch>
            <a:fillRect/>
          </a:stretch>
        </p:blipFill>
        <p:spPr>
          <a:xfrm>
            <a:off x="14891091" y="5899266"/>
            <a:ext cx="2084597" cy="255778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525024" flipH="1" flipV="1">
            <a:off x="-193902" y="74483"/>
            <a:ext cx="2867234" cy="3042158"/>
          </a:xfrm>
          <a:prstGeom prst="rect">
            <a:avLst/>
          </a:prstGeom>
        </p:spPr>
      </p:pic>
      <p:pic>
        <p:nvPicPr>
          <p:cNvPr id="6" name="Picture 6"/>
          <p:cNvPicPr>
            <a:picLocks noChangeAspect="1"/>
          </p:cNvPicPr>
          <p:nvPr/>
        </p:nvPicPr>
        <p:blipFill>
          <a:blip r:embed="rId6"/>
          <a:srcRect/>
          <a:stretch>
            <a:fillRect/>
          </a:stretch>
        </p:blipFill>
        <p:spPr>
          <a:xfrm rot="2700000">
            <a:off x="343917" y="1592358"/>
            <a:ext cx="1251074" cy="2032889"/>
          </a:xfrm>
          <a:prstGeom prst="rect">
            <a:avLst/>
          </a:prstGeom>
        </p:spPr>
      </p:pic>
      <p:pic>
        <p:nvPicPr>
          <p:cNvPr id="7" name="Picture 7"/>
          <p:cNvPicPr>
            <a:picLocks noChangeAspect="1"/>
          </p:cNvPicPr>
          <p:nvPr/>
        </p:nvPicPr>
        <p:blipFill>
          <a:blip r:embed="rId7"/>
          <a:srcRect/>
          <a:stretch>
            <a:fillRect/>
          </a:stretch>
        </p:blipFill>
        <p:spPr>
          <a:xfrm>
            <a:off x="15257216" y="8281045"/>
            <a:ext cx="3166554" cy="2323459"/>
          </a:xfrm>
          <a:prstGeom prst="rect">
            <a:avLst/>
          </a:prstGeom>
        </p:spPr>
      </p:pic>
      <p:pic>
        <p:nvPicPr>
          <p:cNvPr id="8" name="Picture 8"/>
          <p:cNvPicPr>
            <a:picLocks noChangeAspect="1"/>
          </p:cNvPicPr>
          <p:nvPr/>
        </p:nvPicPr>
        <p:blipFill>
          <a:blip r:embed="rId7"/>
          <a:srcRect/>
          <a:stretch>
            <a:fillRect/>
          </a:stretch>
        </p:blipFill>
        <p:spPr>
          <a:xfrm>
            <a:off x="-435905" y="-543958"/>
            <a:ext cx="3351240" cy="2458973"/>
          </a:xfrm>
          <a:prstGeom prst="rect">
            <a:avLst/>
          </a:prstGeom>
        </p:spPr>
      </p:pic>
      <p:pic>
        <p:nvPicPr>
          <p:cNvPr id="9" name="Picture 9"/>
          <p:cNvPicPr>
            <a:picLocks noChangeAspect="1"/>
          </p:cNvPicPr>
          <p:nvPr/>
        </p:nvPicPr>
        <p:blipFill>
          <a:blip r:embed="rId8"/>
          <a:srcRect/>
          <a:stretch>
            <a:fillRect/>
          </a:stretch>
        </p:blipFill>
        <p:spPr>
          <a:xfrm rot="-286244">
            <a:off x="3660960" y="4388278"/>
            <a:ext cx="10398477" cy="2595287"/>
          </a:xfrm>
          <a:prstGeom prst="rect">
            <a:avLst/>
          </a:prstGeom>
        </p:spPr>
      </p:pic>
      <p:pic>
        <p:nvPicPr>
          <p:cNvPr id="10" name="Picture 10"/>
          <p:cNvPicPr>
            <a:picLocks noChangeAspect="1"/>
          </p:cNvPicPr>
          <p:nvPr/>
        </p:nvPicPr>
        <p:blipFill>
          <a:blip r:embed="rId9"/>
          <a:srcRect/>
          <a:stretch>
            <a:fillRect/>
          </a:stretch>
        </p:blipFill>
        <p:spPr>
          <a:xfrm rot="742934">
            <a:off x="11375436" y="2519019"/>
            <a:ext cx="2562075" cy="3589597"/>
          </a:xfrm>
          <a:prstGeom prst="rect">
            <a:avLst/>
          </a:prstGeom>
        </p:spPr>
      </p:pic>
      <p:pic>
        <p:nvPicPr>
          <p:cNvPr id="11" name="Picture 11"/>
          <p:cNvPicPr>
            <a:picLocks noChangeAspect="1"/>
          </p:cNvPicPr>
          <p:nvPr/>
        </p:nvPicPr>
        <p:blipFill>
          <a:blip r:embed="rId10"/>
          <a:srcRect/>
          <a:stretch>
            <a:fillRect/>
          </a:stretch>
        </p:blipFill>
        <p:spPr>
          <a:xfrm rot="-5028329">
            <a:off x="11557484" y="5528745"/>
            <a:ext cx="1775891" cy="741043"/>
          </a:xfrm>
          <a:prstGeom prst="rect">
            <a:avLst/>
          </a:prstGeom>
        </p:spPr>
      </p:pic>
      <p:sp>
        <p:nvSpPr>
          <p:cNvPr id="12" name="TextBox 12"/>
          <p:cNvSpPr txBox="1"/>
          <p:nvPr/>
        </p:nvSpPr>
        <p:spPr>
          <a:xfrm>
            <a:off x="5879962" y="5310247"/>
            <a:ext cx="6779460" cy="904863"/>
          </a:xfrm>
          <a:prstGeom prst="rect">
            <a:avLst/>
          </a:prstGeom>
        </p:spPr>
        <p:txBody>
          <a:bodyPr wrap="square" lIns="0" tIns="0" rIns="0" bIns="0" rtlCol="0" anchor="t">
            <a:spAutoFit/>
          </a:bodyPr>
          <a:lstStyle/>
          <a:p>
            <a:pPr>
              <a:lnSpc>
                <a:spcPts val="7824"/>
              </a:lnSpc>
              <a:spcBef>
                <a:spcPct val="0"/>
              </a:spcBef>
            </a:pPr>
            <a:r>
              <a:rPr lang="en-US" sz="6000" spc="44" dirty="0">
                <a:solidFill>
                  <a:srgbClr val="555744"/>
                </a:solidFill>
                <a:latin typeface="Brusher" panose="020B0604020202020204" charset="0"/>
              </a:rPr>
              <a:t>Presentation Title</a:t>
            </a:r>
          </a:p>
        </p:txBody>
      </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525024">
            <a:off x="14924874" y="7280539"/>
            <a:ext cx="2709221" cy="2874505"/>
          </a:xfrm>
          <a:prstGeom prst="rect">
            <a:avLst/>
          </a:prstGeom>
        </p:spPr>
      </p:pic>
      <p:pic>
        <p:nvPicPr>
          <p:cNvPr id="14" name="Picture 14"/>
          <p:cNvPicPr>
            <a:picLocks noChangeAspect="1"/>
          </p:cNvPicPr>
          <p:nvPr/>
        </p:nvPicPr>
        <p:blipFill>
          <a:blip r:embed="rId5"/>
          <a:srcRect/>
          <a:stretch>
            <a:fillRect/>
          </a:stretch>
        </p:blipFill>
        <p:spPr>
          <a:xfrm>
            <a:off x="15081591" y="6089766"/>
            <a:ext cx="2084597" cy="2557788"/>
          </a:xfrm>
          <a:prstGeom prst="rect">
            <a:avLst/>
          </a:prstGeom>
        </p:spPr>
      </p:pic>
      <p:pic>
        <p:nvPicPr>
          <p:cNvPr id="15" name="Picture 1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525024" flipH="1" flipV="1">
            <a:off x="-3402" y="264983"/>
            <a:ext cx="2867234" cy="3042158"/>
          </a:xfrm>
          <a:prstGeom prst="rect">
            <a:avLst/>
          </a:prstGeom>
        </p:spPr>
      </p:pic>
      <p:pic>
        <p:nvPicPr>
          <p:cNvPr id="16" name="Picture 16"/>
          <p:cNvPicPr>
            <a:picLocks noChangeAspect="1"/>
          </p:cNvPicPr>
          <p:nvPr/>
        </p:nvPicPr>
        <p:blipFill>
          <a:blip r:embed="rId6"/>
          <a:srcRect/>
          <a:stretch>
            <a:fillRect/>
          </a:stretch>
        </p:blipFill>
        <p:spPr>
          <a:xfrm rot="2700000">
            <a:off x="534417" y="1782858"/>
            <a:ext cx="1251074" cy="2032889"/>
          </a:xfrm>
          <a:prstGeom prst="rect">
            <a:avLst/>
          </a:prstGeom>
        </p:spPr>
      </p:pic>
      <p:pic>
        <p:nvPicPr>
          <p:cNvPr id="17" name="Picture 17"/>
          <p:cNvPicPr>
            <a:picLocks noChangeAspect="1"/>
          </p:cNvPicPr>
          <p:nvPr/>
        </p:nvPicPr>
        <p:blipFill>
          <a:blip r:embed="rId7"/>
          <a:srcRect/>
          <a:stretch>
            <a:fillRect/>
          </a:stretch>
        </p:blipFill>
        <p:spPr>
          <a:xfrm>
            <a:off x="15447716" y="8471545"/>
            <a:ext cx="3166554" cy="2323459"/>
          </a:xfrm>
          <a:prstGeom prst="rect">
            <a:avLst/>
          </a:prstGeom>
        </p:spPr>
      </p:pic>
      <p:pic>
        <p:nvPicPr>
          <p:cNvPr id="18" name="Picture 18"/>
          <p:cNvPicPr>
            <a:picLocks noChangeAspect="1"/>
          </p:cNvPicPr>
          <p:nvPr/>
        </p:nvPicPr>
        <p:blipFill>
          <a:blip r:embed="rId7"/>
          <a:srcRect/>
          <a:stretch>
            <a:fillRect/>
          </a:stretch>
        </p:blipFill>
        <p:spPr>
          <a:xfrm>
            <a:off x="-245405" y="-353458"/>
            <a:ext cx="3351240" cy="2458973"/>
          </a:xfrm>
          <a:prstGeom prst="rect">
            <a:avLst/>
          </a:prstGeom>
        </p:spPr>
      </p:pic>
      <p:pic>
        <p:nvPicPr>
          <p:cNvPr id="19" name="Picture 19"/>
          <p:cNvPicPr>
            <a:picLocks noChangeAspect="1"/>
          </p:cNvPicPr>
          <p:nvPr/>
        </p:nvPicPr>
        <p:blipFill>
          <a:blip r:embed="rId11"/>
          <a:srcRect l="31129" r="4920" b="4883"/>
          <a:stretch>
            <a:fillRect/>
          </a:stretch>
        </p:blipFill>
        <p:spPr>
          <a:xfrm rot="-6100101">
            <a:off x="3505563" y="4911000"/>
            <a:ext cx="3259263" cy="1060429"/>
          </a:xfrm>
          <a:prstGeom prst="rect">
            <a:avLst/>
          </a:prstGeom>
        </p:spPr>
      </p:pic>
      <p:pic>
        <p:nvPicPr>
          <p:cNvPr id="20" name="Picture 20"/>
          <p:cNvPicPr>
            <a:picLocks noChangeAspect="1"/>
          </p:cNvPicPr>
          <p:nvPr/>
        </p:nvPicPr>
        <p:blipFill>
          <a:blip r:embed="rId12"/>
          <a:srcRect/>
          <a:stretch>
            <a:fillRect/>
          </a:stretch>
        </p:blipFill>
        <p:spPr>
          <a:xfrm rot="-653647">
            <a:off x="3875734" y="3039476"/>
            <a:ext cx="1955476" cy="3349851"/>
          </a:xfrm>
          <a:prstGeom prst="rect">
            <a:avLst/>
          </a:prstGeom>
        </p:spPr>
      </p:pic>
      <p:pic>
        <p:nvPicPr>
          <p:cNvPr id="21" name="Picture 21"/>
          <p:cNvPicPr>
            <a:picLocks noChangeAspect="1"/>
          </p:cNvPicPr>
          <p:nvPr/>
        </p:nvPicPr>
        <p:blipFill>
          <a:blip r:embed="rId10"/>
          <a:srcRect/>
          <a:stretch>
            <a:fillRect/>
          </a:stretch>
        </p:blipFill>
        <p:spPr>
          <a:xfrm rot="-5931908">
            <a:off x="4408982" y="5789174"/>
            <a:ext cx="1775891" cy="741043"/>
          </a:xfrm>
          <a:prstGeom prst="rect">
            <a:avLst/>
          </a:prstGeom>
        </p:spPr>
      </p:pic>
      <p:pic>
        <p:nvPicPr>
          <p:cNvPr id="22" name="Picture 22"/>
          <p:cNvPicPr>
            <a:picLocks noChangeAspect="1"/>
          </p:cNvPicPr>
          <p:nvPr/>
        </p:nvPicPr>
        <p:blipFill>
          <a:blip r:embed="rId13"/>
          <a:srcRect/>
          <a:stretch>
            <a:fillRect/>
          </a:stretch>
        </p:blipFill>
        <p:spPr>
          <a:xfrm>
            <a:off x="11414128" y="4659776"/>
            <a:ext cx="2062603" cy="20522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10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13" dur="1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9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936"/>
          <a:stretch>
            <a:fillRect/>
          </a:stretch>
        </p:blipFill>
        <p:spPr>
          <a:xfrm>
            <a:off x="14606959" y="1291698"/>
            <a:ext cx="3955541" cy="9475036"/>
          </a:xfrm>
          <a:prstGeom prst="rect">
            <a:avLst/>
          </a:prstGeom>
        </p:spPr>
      </p:pic>
      <p:pic>
        <p:nvPicPr>
          <p:cNvPr id="3" name="Picture 3"/>
          <p:cNvPicPr>
            <a:picLocks noChangeAspect="1"/>
          </p:cNvPicPr>
          <p:nvPr/>
        </p:nvPicPr>
        <p:blipFill>
          <a:blip r:embed="rId3"/>
          <a:srcRect/>
          <a:stretch>
            <a:fillRect/>
          </a:stretch>
        </p:blipFill>
        <p:spPr>
          <a:xfrm rot="-4845883">
            <a:off x="16844108" y="8153177"/>
            <a:ext cx="993233" cy="1757935"/>
          </a:xfrm>
          <a:prstGeom prst="rect">
            <a:avLst/>
          </a:prstGeom>
        </p:spPr>
      </p:pic>
      <p:pic>
        <p:nvPicPr>
          <p:cNvPr id="4" name="Picture 4"/>
          <p:cNvPicPr>
            <a:picLocks noChangeAspect="1"/>
          </p:cNvPicPr>
          <p:nvPr/>
        </p:nvPicPr>
        <p:blipFill>
          <a:blip r:embed="rId4"/>
          <a:srcRect/>
          <a:stretch>
            <a:fillRect/>
          </a:stretch>
        </p:blipFill>
        <p:spPr>
          <a:xfrm>
            <a:off x="14330846" y="5403294"/>
            <a:ext cx="2062603" cy="2052290"/>
          </a:xfrm>
          <a:prstGeom prst="rect">
            <a:avLst/>
          </a:prstGeom>
        </p:spPr>
      </p:pic>
      <p:pic>
        <p:nvPicPr>
          <p:cNvPr id="5" name="Picture 5"/>
          <p:cNvPicPr>
            <a:picLocks noChangeAspect="1"/>
          </p:cNvPicPr>
          <p:nvPr/>
        </p:nvPicPr>
        <p:blipFill>
          <a:blip r:embed="rId5">
            <a:alphaModFix amt="21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279690">
            <a:off x="-1835450" y="-1509370"/>
            <a:ext cx="13515822" cy="15877617"/>
          </a:xfrm>
          <a:prstGeom prst="rect">
            <a:avLst/>
          </a:prstGeom>
        </p:spPr>
      </p:pic>
      <p:sp>
        <p:nvSpPr>
          <p:cNvPr id="6" name="TextBox 6"/>
          <p:cNvSpPr txBox="1"/>
          <p:nvPr/>
        </p:nvSpPr>
        <p:spPr>
          <a:xfrm>
            <a:off x="3268447" y="2724712"/>
            <a:ext cx="7400359" cy="5676189"/>
          </a:xfrm>
          <a:prstGeom prst="rect">
            <a:avLst/>
          </a:prstGeom>
        </p:spPr>
        <p:txBody>
          <a:bodyPr lIns="0" tIns="0" rIns="0" bIns="0" rtlCol="0" anchor="t">
            <a:spAutoFit/>
          </a:bodyPr>
          <a:lstStyle/>
          <a:p>
            <a:pPr>
              <a:lnSpc>
                <a:spcPts val="9076"/>
              </a:lnSpc>
            </a:pPr>
            <a:r>
              <a:rPr lang="en-US" sz="5338" dirty="0">
                <a:solidFill>
                  <a:srgbClr val="555744"/>
                </a:solidFill>
                <a:latin typeface="Dekko"/>
              </a:rPr>
              <a:t>You can add some texts  here. You can add some texts here. You can add some texts here.  You can add some texts here. </a:t>
            </a:r>
          </a:p>
        </p:txBody>
      </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70117"/>
          <a:stretch>
            <a:fillRect/>
          </a:stretch>
        </p:blipFill>
        <p:spPr>
          <a:xfrm rot="3189992">
            <a:off x="218071" y="-4396553"/>
            <a:ext cx="2880607" cy="152790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17" t="18011" r="5891" b="1534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1111069">
            <a:off x="15030667" y="7481018"/>
            <a:ext cx="2277932" cy="3902240"/>
          </a:xfrm>
          <a:prstGeom prst="rect">
            <a:avLst/>
          </a:prstGeom>
        </p:spPr>
      </p:pic>
      <p:pic>
        <p:nvPicPr>
          <p:cNvPr id="4" name="Picture 4"/>
          <p:cNvPicPr>
            <a:picLocks noChangeAspect="1"/>
          </p:cNvPicPr>
          <p:nvPr/>
        </p:nvPicPr>
        <p:blipFill>
          <a:blip r:embed="rId4"/>
          <a:srcRect/>
          <a:stretch>
            <a:fillRect/>
          </a:stretch>
        </p:blipFill>
        <p:spPr>
          <a:xfrm rot="772794">
            <a:off x="16757638" y="5592563"/>
            <a:ext cx="1562439" cy="5952149"/>
          </a:xfrm>
          <a:prstGeom prst="rect">
            <a:avLst/>
          </a:prstGeom>
        </p:spPr>
      </p:pic>
      <p:pic>
        <p:nvPicPr>
          <p:cNvPr id="5" name="Picture 5"/>
          <p:cNvPicPr>
            <a:picLocks noChangeAspect="1"/>
          </p:cNvPicPr>
          <p:nvPr/>
        </p:nvPicPr>
        <p:blipFill>
          <a:blip r:embed="rId5"/>
          <a:srcRect/>
          <a:stretch>
            <a:fillRect/>
          </a:stretch>
        </p:blipFill>
        <p:spPr>
          <a:xfrm>
            <a:off x="16073766" y="4461401"/>
            <a:ext cx="2074174" cy="2063803"/>
          </a:xfrm>
          <a:prstGeom prst="rect">
            <a:avLst/>
          </a:prstGeom>
        </p:spPr>
      </p:pic>
      <p:pic>
        <p:nvPicPr>
          <p:cNvPr id="6" name="Picture 6"/>
          <p:cNvPicPr>
            <a:picLocks noChangeAspect="1"/>
          </p:cNvPicPr>
          <p:nvPr/>
        </p:nvPicPr>
        <p:blipFill>
          <a:blip r:embed="rId6"/>
          <a:srcRect/>
          <a:stretch>
            <a:fillRect/>
          </a:stretch>
        </p:blipFill>
        <p:spPr>
          <a:xfrm rot="-5400000">
            <a:off x="16851783" y="9847449"/>
            <a:ext cx="573565" cy="1250279"/>
          </a:xfrm>
          <a:prstGeom prst="rect">
            <a:avLst/>
          </a:prstGeom>
        </p:spPr>
      </p:pic>
      <p:pic>
        <p:nvPicPr>
          <p:cNvPr id="7" name="Picture 7"/>
          <p:cNvPicPr>
            <a:picLocks noChangeAspect="1"/>
          </p:cNvPicPr>
          <p:nvPr/>
        </p:nvPicPr>
        <p:blipFill>
          <a:blip r:embed="rId7"/>
          <a:srcRect t="8713"/>
          <a:stretch>
            <a:fillRect/>
          </a:stretch>
        </p:blipFill>
        <p:spPr>
          <a:xfrm>
            <a:off x="-1255906" y="3472982"/>
            <a:ext cx="4978908" cy="7512495"/>
          </a:xfrm>
          <a:prstGeom prst="rect">
            <a:avLst/>
          </a:prstGeom>
        </p:spPr>
      </p:pic>
      <p:pic>
        <p:nvPicPr>
          <p:cNvPr id="8" name="Picture 8"/>
          <p:cNvPicPr>
            <a:picLocks noChangeAspect="1"/>
          </p:cNvPicPr>
          <p:nvPr/>
        </p:nvPicPr>
        <p:blipFill>
          <a:blip r:embed="rId8"/>
          <a:srcRect/>
          <a:stretch>
            <a:fillRect/>
          </a:stretch>
        </p:blipFill>
        <p:spPr>
          <a:xfrm>
            <a:off x="1028700" y="3114430"/>
            <a:ext cx="2674620" cy="8229600"/>
          </a:xfrm>
          <a:prstGeom prst="rect">
            <a:avLst/>
          </a:prstGeom>
        </p:spPr>
      </p:pic>
      <p:pic>
        <p:nvPicPr>
          <p:cNvPr id="9" name="Picture 9"/>
          <p:cNvPicPr>
            <a:picLocks noChangeAspect="1"/>
          </p:cNvPicPr>
          <p:nvPr/>
        </p:nvPicPr>
        <p:blipFill>
          <a:blip r:embed="rId9">
            <a:alphaModFix amt="2199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4279690">
            <a:off x="7712051" y="-709579"/>
            <a:ext cx="13515822" cy="15877617"/>
          </a:xfrm>
          <a:prstGeom prst="rect">
            <a:avLst/>
          </a:prstGeom>
        </p:spPr>
      </p:pic>
      <p:sp>
        <p:nvSpPr>
          <p:cNvPr id="10" name="TextBox 10"/>
          <p:cNvSpPr txBox="1"/>
          <p:nvPr/>
        </p:nvSpPr>
        <p:spPr>
          <a:xfrm>
            <a:off x="4785464" y="4132641"/>
            <a:ext cx="9323805" cy="4527950"/>
          </a:xfrm>
          <a:prstGeom prst="rect">
            <a:avLst/>
          </a:prstGeom>
        </p:spPr>
        <p:txBody>
          <a:bodyPr lIns="0" tIns="0" rIns="0" bIns="0" rtlCol="0" anchor="t">
            <a:spAutoFit/>
          </a:bodyPr>
          <a:lstStyle/>
          <a:p>
            <a:pPr algn="ctr">
              <a:lnSpc>
                <a:spcPts val="9076"/>
              </a:lnSpc>
            </a:pPr>
            <a:r>
              <a:rPr lang="en-US" sz="5338" dirty="0">
                <a:solidFill>
                  <a:srgbClr val="555744"/>
                </a:solidFill>
                <a:latin typeface="Dekko"/>
              </a:rPr>
              <a:t>You can add some texts  here. You can add some texts here. You can add some texts here.  You can add some texts here.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C896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112526578"/>
              </p:ext>
            </p:extLst>
          </p:nvPr>
        </p:nvGraphicFramePr>
        <p:xfrm>
          <a:off x="1028700" y="2494888"/>
          <a:ext cx="16258210" cy="6829423"/>
        </p:xfrm>
        <a:graphic>
          <a:graphicData uri="http://schemas.openxmlformats.org/drawingml/2006/table">
            <a:tbl>
              <a:tblPr/>
              <a:tblGrid>
                <a:gridCol w="3251642">
                  <a:extLst>
                    <a:ext uri="{9D8B030D-6E8A-4147-A177-3AD203B41FA5}">
                      <a16:colId xmlns:a16="http://schemas.microsoft.com/office/drawing/2014/main" val="20000"/>
                    </a:ext>
                  </a:extLst>
                </a:gridCol>
                <a:gridCol w="3251642">
                  <a:extLst>
                    <a:ext uri="{9D8B030D-6E8A-4147-A177-3AD203B41FA5}">
                      <a16:colId xmlns:a16="http://schemas.microsoft.com/office/drawing/2014/main" val="20001"/>
                    </a:ext>
                  </a:extLst>
                </a:gridCol>
                <a:gridCol w="3251642">
                  <a:extLst>
                    <a:ext uri="{9D8B030D-6E8A-4147-A177-3AD203B41FA5}">
                      <a16:colId xmlns:a16="http://schemas.microsoft.com/office/drawing/2014/main" val="20002"/>
                    </a:ext>
                  </a:extLst>
                </a:gridCol>
                <a:gridCol w="3251642">
                  <a:extLst>
                    <a:ext uri="{9D8B030D-6E8A-4147-A177-3AD203B41FA5}">
                      <a16:colId xmlns:a16="http://schemas.microsoft.com/office/drawing/2014/main" val="20003"/>
                    </a:ext>
                  </a:extLst>
                </a:gridCol>
                <a:gridCol w="3251642">
                  <a:extLst>
                    <a:ext uri="{9D8B030D-6E8A-4147-A177-3AD203B41FA5}">
                      <a16:colId xmlns:a16="http://schemas.microsoft.com/office/drawing/2014/main" val="20004"/>
                    </a:ext>
                  </a:extLst>
                </a:gridCol>
              </a:tblGrid>
              <a:tr h="1270003">
                <a:tc>
                  <a:txBody>
                    <a:bodyPr/>
                    <a:lstStyle/>
                    <a:p>
                      <a:pPr algn="l">
                        <a:defRPr/>
                      </a:pPr>
                      <a:endParaRPr lang="en-US" spc="220" dirty="0">
                        <a:solidFill>
                          <a:srgbClr val="142414"/>
                        </a:solidFill>
                        <a:latin typeface="Dekko" panose="02000600000000000000" pitchFamily="2" charset="0"/>
                        <a:cs typeface="Dekko" panose="02000600000000000000" pitchFamily="2"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7CDB7"/>
                    </a:solidFill>
                  </a:tcPr>
                </a:tc>
                <a:tc>
                  <a:txBody>
                    <a:bodyPr/>
                    <a:lstStyle/>
                    <a:p>
                      <a:pPr algn="l">
                        <a:defRPr/>
                      </a:pPr>
                      <a:endParaRPr lang="en-US" spc="220">
                        <a:solidFill>
                          <a:srgbClr val="142414"/>
                        </a:solidFill>
                        <a:latin typeface="Dekko" panose="02000600000000000000" pitchFamily="2" charset="0"/>
                        <a:cs typeface="Dekko" panose="02000600000000000000" pitchFamily="2"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7CDB7"/>
                    </a:solidFill>
                  </a:tcPr>
                </a:tc>
                <a:tc>
                  <a:txBody>
                    <a:bodyPr/>
                    <a:lstStyle/>
                    <a:p>
                      <a:pPr algn="l">
                        <a:defRPr/>
                      </a:pPr>
                      <a:endParaRPr lang="en-US" spc="220">
                        <a:solidFill>
                          <a:srgbClr val="142414"/>
                        </a:solidFill>
                        <a:latin typeface="Dekko" panose="02000600000000000000" pitchFamily="2" charset="0"/>
                        <a:cs typeface="Dekko" panose="02000600000000000000" pitchFamily="2"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7CDB7"/>
                    </a:solidFill>
                  </a:tcPr>
                </a:tc>
                <a:tc>
                  <a:txBody>
                    <a:bodyPr/>
                    <a:lstStyle/>
                    <a:p>
                      <a:pPr algn="l">
                        <a:defRPr/>
                      </a:pPr>
                      <a:endParaRPr lang="en-US" spc="220">
                        <a:solidFill>
                          <a:srgbClr val="142414"/>
                        </a:solidFill>
                        <a:latin typeface="Dekko" panose="02000600000000000000" pitchFamily="2" charset="0"/>
                        <a:cs typeface="Dekko" panose="02000600000000000000" pitchFamily="2"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7CDB7"/>
                    </a:solidFill>
                  </a:tcPr>
                </a:tc>
                <a:tc>
                  <a:txBody>
                    <a:bodyPr/>
                    <a:lstStyle/>
                    <a:p>
                      <a:pPr algn="l">
                        <a:defRPr/>
                      </a:pPr>
                      <a:endParaRPr lang="en-US" spc="220" dirty="0">
                        <a:solidFill>
                          <a:srgbClr val="142414"/>
                        </a:solidFill>
                        <a:latin typeface="Dekko" panose="02000600000000000000" pitchFamily="2" charset="0"/>
                        <a:cs typeface="Dekko" panose="02000600000000000000" pitchFamily="2" charset="0"/>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7CDB7"/>
                    </a:solidFill>
                  </a:tcPr>
                </a:tc>
                <a:extLst>
                  <a:ext uri="{0D108BD9-81ED-4DB2-BD59-A6C34878D82A}">
                    <a16:rowId xmlns:a16="http://schemas.microsoft.com/office/drawing/2014/main" val="10000"/>
                  </a:ext>
                </a:extLst>
              </a:tr>
              <a:tr h="916968">
                <a:tc>
                  <a:txBody>
                    <a:bodyPr/>
                    <a:lstStyle/>
                    <a:p>
                      <a:pPr algn="l">
                        <a:defRPr/>
                      </a:pPr>
                      <a:r>
                        <a:rPr lang="en-US" sz="2800" dirty="0">
                          <a:solidFill>
                            <a:srgbClr val="555744"/>
                          </a:solidFill>
                          <a:latin typeface="Dekko"/>
                        </a:rPr>
                        <a:t>Double click to add text</a:t>
                      </a:r>
                      <a:endParaRPr lang="en-US" sz="2800"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extLst>
                  <a:ext uri="{0D108BD9-81ED-4DB2-BD59-A6C34878D82A}">
                    <a16:rowId xmlns:a16="http://schemas.microsoft.com/office/drawing/2014/main" val="10001"/>
                  </a:ext>
                </a:extLst>
              </a:tr>
              <a:tr h="922908">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extLst>
                  <a:ext uri="{0D108BD9-81ED-4DB2-BD59-A6C34878D82A}">
                    <a16:rowId xmlns:a16="http://schemas.microsoft.com/office/drawing/2014/main" val="10002"/>
                  </a:ext>
                </a:extLst>
              </a:tr>
              <a:tr h="922908">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extLst>
                  <a:ext uri="{0D108BD9-81ED-4DB2-BD59-A6C34878D82A}">
                    <a16:rowId xmlns:a16="http://schemas.microsoft.com/office/drawing/2014/main" val="10003"/>
                  </a:ext>
                </a:extLst>
              </a:tr>
              <a:tr h="922908">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extLst>
                  <a:ext uri="{0D108BD9-81ED-4DB2-BD59-A6C34878D82A}">
                    <a16:rowId xmlns:a16="http://schemas.microsoft.com/office/drawing/2014/main" val="10004"/>
                  </a:ext>
                </a:extLst>
              </a:tr>
              <a:tr h="922908">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extLst>
                  <a:ext uri="{0D108BD9-81ED-4DB2-BD59-A6C34878D82A}">
                    <a16:rowId xmlns:a16="http://schemas.microsoft.com/office/drawing/2014/main" val="10005"/>
                  </a:ext>
                </a:extLst>
              </a:tr>
              <a:tr h="922908">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tc>
                  <a:txBody>
                    <a:bodyPr/>
                    <a:lstStyle/>
                    <a:p>
                      <a:endParaRPr lang="en-US" dirty="0"/>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E9DE"/>
                    </a:solidFill>
                  </a:tcPr>
                </a:tc>
                <a:extLst>
                  <a:ext uri="{0D108BD9-81ED-4DB2-BD59-A6C34878D82A}">
                    <a16:rowId xmlns:a16="http://schemas.microsoft.com/office/drawing/2014/main" val="10006"/>
                  </a:ext>
                </a:extLst>
              </a:tr>
            </a:tbl>
          </a:graphicData>
        </a:graphic>
      </p:graphicFrame>
      <p:pic>
        <p:nvPicPr>
          <p:cNvPr id="3" name="Picture 3"/>
          <p:cNvPicPr>
            <a:picLocks noChangeAspect="1"/>
          </p:cNvPicPr>
          <p:nvPr/>
        </p:nvPicPr>
        <p:blipFill>
          <a:blip r:embed="rId2"/>
          <a:srcRect t="44399" b="39097"/>
          <a:stretch>
            <a:fillRect/>
          </a:stretch>
        </p:blipFill>
        <p:spPr>
          <a:xfrm rot="-190401">
            <a:off x="5908242" y="765149"/>
            <a:ext cx="6149235" cy="1371312"/>
          </a:xfrm>
          <a:prstGeom prst="rect">
            <a:avLst/>
          </a:prstGeom>
        </p:spPr>
      </p:pic>
      <p:sp>
        <p:nvSpPr>
          <p:cNvPr id="4" name="TextBox 4"/>
          <p:cNvSpPr txBox="1"/>
          <p:nvPr/>
        </p:nvSpPr>
        <p:spPr>
          <a:xfrm>
            <a:off x="7553641" y="856649"/>
            <a:ext cx="5451880" cy="1236422"/>
          </a:xfrm>
          <a:prstGeom prst="rect">
            <a:avLst/>
          </a:prstGeom>
        </p:spPr>
        <p:txBody>
          <a:bodyPr lIns="0" tIns="0" rIns="0" bIns="0" rtlCol="0" anchor="t">
            <a:spAutoFit/>
          </a:bodyPr>
          <a:lstStyle/>
          <a:p>
            <a:pPr>
              <a:lnSpc>
                <a:spcPts val="9228"/>
              </a:lnSpc>
              <a:spcBef>
                <a:spcPct val="0"/>
              </a:spcBef>
            </a:pPr>
            <a:r>
              <a:rPr lang="en-US" sz="8706" spc="52" dirty="0">
                <a:solidFill>
                  <a:srgbClr val="453528"/>
                </a:solidFill>
                <a:latin typeface="Tallow Sans Pen"/>
              </a:rPr>
              <a:t>Table 1</a:t>
            </a:r>
          </a:p>
        </p:txBody>
      </p:sp>
      <p:pic>
        <p:nvPicPr>
          <p:cNvPr id="5" name="Picture 5"/>
          <p:cNvPicPr>
            <a:picLocks noChangeAspect="1"/>
          </p:cNvPicPr>
          <p:nvPr/>
        </p:nvPicPr>
        <p:blipFill>
          <a:blip r:embed="rId3"/>
          <a:srcRect l="67971" b="57228"/>
          <a:stretch>
            <a:fillRect/>
          </a:stretch>
        </p:blipFill>
        <p:spPr>
          <a:xfrm rot="977531">
            <a:off x="10895345" y="1111104"/>
            <a:ext cx="767487" cy="1257564"/>
          </a:xfrm>
          <a:prstGeom prst="rect">
            <a:avLst/>
          </a:prstGeom>
        </p:spPr>
      </p:pic>
      <p:pic>
        <p:nvPicPr>
          <p:cNvPr id="6" name="Picture 6"/>
          <p:cNvPicPr>
            <a:picLocks noChangeAspect="1"/>
          </p:cNvPicPr>
          <p:nvPr/>
        </p:nvPicPr>
        <p:blipFill>
          <a:blip r:embed="rId4"/>
          <a:srcRect/>
          <a:stretch>
            <a:fillRect/>
          </a:stretch>
        </p:blipFill>
        <p:spPr>
          <a:xfrm>
            <a:off x="15106115" y="6728016"/>
            <a:ext cx="4306370" cy="711796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9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2936"/>
          <a:stretch>
            <a:fillRect/>
          </a:stretch>
        </p:blipFill>
        <p:spPr>
          <a:xfrm>
            <a:off x="14606959" y="1291698"/>
            <a:ext cx="3955541" cy="9475036"/>
          </a:xfrm>
          <a:prstGeom prst="rect">
            <a:avLst/>
          </a:prstGeom>
        </p:spPr>
      </p:pic>
      <p:pic>
        <p:nvPicPr>
          <p:cNvPr id="3" name="Picture 3"/>
          <p:cNvPicPr>
            <a:picLocks noChangeAspect="1"/>
          </p:cNvPicPr>
          <p:nvPr/>
        </p:nvPicPr>
        <p:blipFill>
          <a:blip r:embed="rId3"/>
          <a:srcRect/>
          <a:stretch>
            <a:fillRect/>
          </a:stretch>
        </p:blipFill>
        <p:spPr>
          <a:xfrm rot="-4845883">
            <a:off x="16844108" y="8153177"/>
            <a:ext cx="993233" cy="1757935"/>
          </a:xfrm>
          <a:prstGeom prst="rect">
            <a:avLst/>
          </a:prstGeom>
        </p:spPr>
      </p:pic>
      <p:pic>
        <p:nvPicPr>
          <p:cNvPr id="4" name="Picture 4"/>
          <p:cNvPicPr>
            <a:picLocks noChangeAspect="1"/>
          </p:cNvPicPr>
          <p:nvPr/>
        </p:nvPicPr>
        <p:blipFill>
          <a:blip r:embed="rId4"/>
          <a:srcRect/>
          <a:stretch>
            <a:fillRect/>
          </a:stretch>
        </p:blipFill>
        <p:spPr>
          <a:xfrm>
            <a:off x="14330846" y="5403294"/>
            <a:ext cx="2062603" cy="2052290"/>
          </a:xfrm>
          <a:prstGeom prst="rect">
            <a:avLst/>
          </a:prstGeom>
        </p:spPr>
      </p:pic>
      <p:pic>
        <p:nvPicPr>
          <p:cNvPr id="5" name="Picture 5"/>
          <p:cNvPicPr>
            <a:picLocks noChangeAspect="1"/>
          </p:cNvPicPr>
          <p:nvPr/>
        </p:nvPicPr>
        <p:blipFill>
          <a:blip r:embed="rId5">
            <a:alphaModFix amt="21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913382">
            <a:off x="-2971334" y="-5165841"/>
            <a:ext cx="10036246" cy="11790010"/>
          </a:xfrm>
          <a:prstGeom prst="rect">
            <a:avLst/>
          </a:prstGeom>
        </p:spPr>
      </p:pic>
      <p:sp>
        <p:nvSpPr>
          <p:cNvPr id="6" name="TextBox 6"/>
          <p:cNvSpPr txBox="1"/>
          <p:nvPr/>
        </p:nvSpPr>
        <p:spPr>
          <a:xfrm>
            <a:off x="8052615" y="2974243"/>
            <a:ext cx="5658795" cy="5426658"/>
          </a:xfrm>
          <a:prstGeom prst="rect">
            <a:avLst/>
          </a:prstGeom>
        </p:spPr>
        <p:txBody>
          <a:bodyPr lIns="0" tIns="0" rIns="0" bIns="0" rtlCol="0" anchor="t">
            <a:spAutoFit/>
          </a:bodyPr>
          <a:lstStyle/>
          <a:p>
            <a:pPr>
              <a:lnSpc>
                <a:spcPts val="8674"/>
              </a:lnSpc>
            </a:pPr>
            <a:r>
              <a:rPr lang="en-US" sz="5102" dirty="0">
                <a:solidFill>
                  <a:srgbClr val="555744"/>
                </a:solidFill>
                <a:latin typeface="Dekko"/>
              </a:rPr>
              <a:t>You can add some texts  here. You can add some texts here. You can add some texts here.  </a:t>
            </a:r>
          </a:p>
        </p:txBody>
      </p:sp>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70117"/>
          <a:stretch>
            <a:fillRect/>
          </a:stretch>
        </p:blipFill>
        <p:spPr>
          <a:xfrm rot="6801279">
            <a:off x="665806" y="4468569"/>
            <a:ext cx="1717515" cy="9109894"/>
          </a:xfrm>
          <a:prstGeom prst="rect">
            <a:avLst/>
          </a:prstGeom>
        </p:spPr>
      </p:pic>
      <p:grpSp>
        <p:nvGrpSpPr>
          <p:cNvPr id="8" name="Group 8"/>
          <p:cNvGrpSpPr>
            <a:grpSpLocks noChangeAspect="1"/>
          </p:cNvGrpSpPr>
          <p:nvPr/>
        </p:nvGrpSpPr>
        <p:grpSpPr>
          <a:xfrm rot="-143045">
            <a:off x="2463518" y="2617534"/>
            <a:ext cx="4831338" cy="6823363"/>
            <a:chOff x="0" y="0"/>
            <a:chExt cx="3267456" cy="4614672"/>
          </a:xfrm>
        </p:grpSpPr>
        <p:sp>
          <p:nvSpPr>
            <p:cNvPr id="9" name="Freeform 9"/>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9"/>
              <a:stretch>
                <a:fillRect l="-4" r="-4"/>
              </a:stretch>
            </a:blipFill>
          </p:spPr>
        </p:sp>
        <p:sp>
          <p:nvSpPr>
            <p:cNvPr id="10" name="Freeform 10"/>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C6A5"/>
            </a:solidFill>
          </p:spPr>
        </p:sp>
      </p:grpSp>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575">
            <a:off x="4153064" y="1051112"/>
            <a:ext cx="1452248" cy="207463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iterate type="wd">
                                    <p:tmAbs val="200"/>
                                  </p:iterate>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D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01270">
            <a:off x="-1512820" y="5433814"/>
            <a:ext cx="4192031" cy="5988616"/>
          </a:xfrm>
          <a:prstGeom prst="rect">
            <a:avLst/>
          </a:prstGeom>
        </p:spPr>
      </p:pic>
      <p:grpSp>
        <p:nvGrpSpPr>
          <p:cNvPr id="3" name="Group 3"/>
          <p:cNvGrpSpPr/>
          <p:nvPr/>
        </p:nvGrpSpPr>
        <p:grpSpPr>
          <a:xfrm>
            <a:off x="1021478" y="7951872"/>
            <a:ext cx="3248297" cy="952500"/>
            <a:chOff x="0" y="0"/>
            <a:chExt cx="1292777" cy="379082"/>
          </a:xfrm>
        </p:grpSpPr>
        <p:sp>
          <p:nvSpPr>
            <p:cNvPr id="4" name="Freeform 4"/>
            <p:cNvSpPr/>
            <p:nvPr/>
          </p:nvSpPr>
          <p:spPr>
            <a:xfrm>
              <a:off x="0" y="0"/>
              <a:ext cx="1292777" cy="379082"/>
            </a:xfrm>
            <a:custGeom>
              <a:avLst/>
              <a:gdLst/>
              <a:ahLst/>
              <a:cxnLst/>
              <a:rect l="l" t="t" r="r" b="b"/>
              <a:pathLst>
                <a:path w="1292777" h="379082">
                  <a:moveTo>
                    <a:pt x="0" y="0"/>
                  </a:moveTo>
                  <a:lnTo>
                    <a:pt x="1292777" y="0"/>
                  </a:lnTo>
                  <a:lnTo>
                    <a:pt x="1292777" y="379082"/>
                  </a:lnTo>
                  <a:lnTo>
                    <a:pt x="0" y="379082"/>
                  </a:lnTo>
                  <a:close/>
                </a:path>
              </a:pathLst>
            </a:custGeom>
            <a:solidFill>
              <a:srgbClr val="9EABA2"/>
            </a:solidFill>
          </p:spPr>
        </p:sp>
      </p:grpSp>
      <p:grpSp>
        <p:nvGrpSpPr>
          <p:cNvPr id="5" name="Group 5"/>
          <p:cNvGrpSpPr/>
          <p:nvPr/>
        </p:nvGrpSpPr>
        <p:grpSpPr>
          <a:xfrm>
            <a:off x="4269775" y="6999372"/>
            <a:ext cx="3248297" cy="952500"/>
            <a:chOff x="0" y="0"/>
            <a:chExt cx="1292777" cy="379082"/>
          </a:xfrm>
        </p:grpSpPr>
        <p:sp>
          <p:nvSpPr>
            <p:cNvPr id="6" name="Freeform 6"/>
            <p:cNvSpPr/>
            <p:nvPr/>
          </p:nvSpPr>
          <p:spPr>
            <a:xfrm>
              <a:off x="0" y="0"/>
              <a:ext cx="1292777" cy="379082"/>
            </a:xfrm>
            <a:custGeom>
              <a:avLst/>
              <a:gdLst/>
              <a:ahLst/>
              <a:cxnLst/>
              <a:rect l="l" t="t" r="r" b="b"/>
              <a:pathLst>
                <a:path w="1292777" h="379082">
                  <a:moveTo>
                    <a:pt x="0" y="0"/>
                  </a:moveTo>
                  <a:lnTo>
                    <a:pt x="1292777" y="0"/>
                  </a:lnTo>
                  <a:lnTo>
                    <a:pt x="1292777" y="379082"/>
                  </a:lnTo>
                  <a:lnTo>
                    <a:pt x="0" y="379082"/>
                  </a:lnTo>
                  <a:close/>
                </a:path>
              </a:pathLst>
            </a:custGeom>
            <a:solidFill>
              <a:srgbClr val="BDD1C5"/>
            </a:solidFill>
          </p:spPr>
        </p:sp>
      </p:grpSp>
      <p:grpSp>
        <p:nvGrpSpPr>
          <p:cNvPr id="7" name="Group 7"/>
          <p:cNvGrpSpPr/>
          <p:nvPr/>
        </p:nvGrpSpPr>
        <p:grpSpPr>
          <a:xfrm>
            <a:off x="7519852" y="6046872"/>
            <a:ext cx="3248297" cy="952500"/>
            <a:chOff x="0" y="0"/>
            <a:chExt cx="1292777" cy="379082"/>
          </a:xfrm>
        </p:grpSpPr>
        <p:sp>
          <p:nvSpPr>
            <p:cNvPr id="8" name="Freeform 8"/>
            <p:cNvSpPr/>
            <p:nvPr/>
          </p:nvSpPr>
          <p:spPr>
            <a:xfrm>
              <a:off x="0" y="0"/>
              <a:ext cx="1292777" cy="379082"/>
            </a:xfrm>
            <a:custGeom>
              <a:avLst/>
              <a:gdLst/>
              <a:ahLst/>
              <a:cxnLst/>
              <a:rect l="l" t="t" r="r" b="b"/>
              <a:pathLst>
                <a:path w="1292777" h="379082">
                  <a:moveTo>
                    <a:pt x="0" y="0"/>
                  </a:moveTo>
                  <a:lnTo>
                    <a:pt x="1292777" y="0"/>
                  </a:lnTo>
                  <a:lnTo>
                    <a:pt x="1292777" y="379082"/>
                  </a:lnTo>
                  <a:lnTo>
                    <a:pt x="0" y="379082"/>
                  </a:lnTo>
                  <a:close/>
                </a:path>
              </a:pathLst>
            </a:custGeom>
            <a:solidFill>
              <a:srgbClr val="BBB767"/>
            </a:solidFill>
          </p:spPr>
        </p:sp>
      </p:grpSp>
      <p:grpSp>
        <p:nvGrpSpPr>
          <p:cNvPr id="9" name="Group 9"/>
          <p:cNvGrpSpPr/>
          <p:nvPr/>
        </p:nvGrpSpPr>
        <p:grpSpPr>
          <a:xfrm>
            <a:off x="10769928" y="5094372"/>
            <a:ext cx="3248297" cy="952500"/>
            <a:chOff x="0" y="0"/>
            <a:chExt cx="1292777" cy="379082"/>
          </a:xfrm>
        </p:grpSpPr>
        <p:sp>
          <p:nvSpPr>
            <p:cNvPr id="10" name="Freeform 10"/>
            <p:cNvSpPr/>
            <p:nvPr/>
          </p:nvSpPr>
          <p:spPr>
            <a:xfrm>
              <a:off x="0" y="0"/>
              <a:ext cx="1292777" cy="379082"/>
            </a:xfrm>
            <a:custGeom>
              <a:avLst/>
              <a:gdLst/>
              <a:ahLst/>
              <a:cxnLst/>
              <a:rect l="l" t="t" r="r" b="b"/>
              <a:pathLst>
                <a:path w="1292777" h="379082">
                  <a:moveTo>
                    <a:pt x="0" y="0"/>
                  </a:moveTo>
                  <a:lnTo>
                    <a:pt x="1292777" y="0"/>
                  </a:lnTo>
                  <a:lnTo>
                    <a:pt x="1292777" y="379082"/>
                  </a:lnTo>
                  <a:lnTo>
                    <a:pt x="0" y="379082"/>
                  </a:lnTo>
                  <a:close/>
                </a:path>
              </a:pathLst>
            </a:custGeom>
            <a:solidFill>
              <a:srgbClr val="EECC8C"/>
            </a:solidFill>
          </p:spPr>
        </p:sp>
      </p:grpSp>
      <p:grpSp>
        <p:nvGrpSpPr>
          <p:cNvPr id="11" name="Group 11"/>
          <p:cNvGrpSpPr/>
          <p:nvPr/>
        </p:nvGrpSpPr>
        <p:grpSpPr>
          <a:xfrm>
            <a:off x="14018225" y="4141872"/>
            <a:ext cx="3248297" cy="952500"/>
            <a:chOff x="0" y="0"/>
            <a:chExt cx="1292777" cy="379082"/>
          </a:xfrm>
        </p:grpSpPr>
        <p:sp>
          <p:nvSpPr>
            <p:cNvPr id="12" name="Freeform 12"/>
            <p:cNvSpPr/>
            <p:nvPr/>
          </p:nvSpPr>
          <p:spPr>
            <a:xfrm>
              <a:off x="0" y="0"/>
              <a:ext cx="1292777" cy="379082"/>
            </a:xfrm>
            <a:custGeom>
              <a:avLst/>
              <a:gdLst/>
              <a:ahLst/>
              <a:cxnLst/>
              <a:rect l="l" t="t" r="r" b="b"/>
              <a:pathLst>
                <a:path w="1292777" h="379082">
                  <a:moveTo>
                    <a:pt x="0" y="0"/>
                  </a:moveTo>
                  <a:lnTo>
                    <a:pt x="1292777" y="0"/>
                  </a:lnTo>
                  <a:lnTo>
                    <a:pt x="1292777" y="379082"/>
                  </a:lnTo>
                  <a:lnTo>
                    <a:pt x="0" y="379082"/>
                  </a:lnTo>
                  <a:close/>
                </a:path>
              </a:pathLst>
            </a:custGeom>
            <a:solidFill>
              <a:srgbClr val="8C8969"/>
            </a:solidFill>
          </p:spPr>
        </p:sp>
      </p:grpSp>
      <p:pic>
        <p:nvPicPr>
          <p:cNvPr id="13" name="Picture 13"/>
          <p:cNvPicPr>
            <a:picLocks noChangeAspect="1"/>
          </p:cNvPicPr>
          <p:nvPr/>
        </p:nvPicPr>
        <p:blipFill>
          <a:blip r:embed="rId3"/>
          <a:srcRect/>
          <a:stretch>
            <a:fillRect/>
          </a:stretch>
        </p:blipFill>
        <p:spPr>
          <a:xfrm rot="-866605">
            <a:off x="13903372" y="7056764"/>
            <a:ext cx="3478002" cy="5010328"/>
          </a:xfrm>
          <a:prstGeom prst="rect">
            <a:avLst/>
          </a:prstGeom>
        </p:spPr>
      </p:pic>
      <p:pic>
        <p:nvPicPr>
          <p:cNvPr id="14" name="Picture 14"/>
          <p:cNvPicPr>
            <a:picLocks noChangeAspect="1"/>
          </p:cNvPicPr>
          <p:nvPr/>
        </p:nvPicPr>
        <p:blipFill>
          <a:blip r:embed="rId4"/>
          <a:srcRect t="44399" b="39097"/>
          <a:stretch>
            <a:fillRect/>
          </a:stretch>
        </p:blipFill>
        <p:spPr>
          <a:xfrm>
            <a:off x="830241" y="2307740"/>
            <a:ext cx="6391960" cy="1425441"/>
          </a:xfrm>
          <a:prstGeom prst="rect">
            <a:avLst/>
          </a:prstGeom>
        </p:spPr>
      </p:pic>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70117"/>
          <a:stretch>
            <a:fillRect/>
          </a:stretch>
        </p:blipFill>
        <p:spPr>
          <a:xfrm rot="6801279">
            <a:off x="1295857" y="7626758"/>
            <a:ext cx="858758" cy="4554947"/>
          </a:xfrm>
          <a:prstGeom prst="rect">
            <a:avLst/>
          </a:prstGeom>
        </p:spPr>
      </p:pic>
      <p:pic>
        <p:nvPicPr>
          <p:cNvPr id="16" name="Picture 16"/>
          <p:cNvPicPr>
            <a:picLocks noChangeAspect="1"/>
          </p:cNvPicPr>
          <p:nvPr/>
        </p:nvPicPr>
        <p:blipFill>
          <a:blip r:embed="rId7">
            <a:alphaModFix amt="21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514768">
            <a:off x="11941389" y="8742450"/>
            <a:ext cx="3390668" cy="3983163"/>
          </a:xfrm>
          <a:prstGeom prst="rect">
            <a:avLst/>
          </a:prstGeom>
        </p:spPr>
      </p:pic>
      <p:pic>
        <p:nvPicPr>
          <p:cNvPr id="17" name="Picture 17"/>
          <p:cNvPicPr>
            <a:picLocks noChangeAspect="1"/>
          </p:cNvPicPr>
          <p:nvPr/>
        </p:nvPicPr>
        <p:blipFill>
          <a:blip r:embed="rId7">
            <a:alphaModFix amt="21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7523014">
            <a:off x="6890814" y="-3834329"/>
            <a:ext cx="5407476" cy="6352395"/>
          </a:xfrm>
          <a:prstGeom prst="rect">
            <a:avLst/>
          </a:prstGeom>
        </p:spPr>
      </p:pic>
      <p:pic>
        <p:nvPicPr>
          <p:cNvPr id="18" name="Picture 1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101700">
            <a:off x="8478909" y="-3193145"/>
            <a:ext cx="3868719" cy="6131975"/>
          </a:xfrm>
          <a:prstGeom prst="rect">
            <a:avLst/>
          </a:prstGeom>
        </p:spPr>
      </p:pic>
      <p:pic>
        <p:nvPicPr>
          <p:cNvPr id="19" name="Picture 19"/>
          <p:cNvPicPr>
            <a:picLocks noChangeAspect="1"/>
          </p:cNvPicPr>
          <p:nvPr/>
        </p:nvPicPr>
        <p:blipFill>
          <a:blip r:embed="rId9"/>
          <a:srcRect/>
          <a:stretch>
            <a:fillRect/>
          </a:stretch>
        </p:blipFill>
        <p:spPr>
          <a:xfrm>
            <a:off x="471393" y="1540523"/>
            <a:ext cx="1833894" cy="1824724"/>
          </a:xfrm>
          <a:prstGeom prst="rect">
            <a:avLst/>
          </a:prstGeom>
        </p:spPr>
      </p:pic>
      <p:sp>
        <p:nvSpPr>
          <p:cNvPr id="20" name="TextBox 20"/>
          <p:cNvSpPr txBox="1"/>
          <p:nvPr/>
        </p:nvSpPr>
        <p:spPr>
          <a:xfrm>
            <a:off x="1304925" y="8201427"/>
            <a:ext cx="2681403" cy="405765"/>
          </a:xfrm>
          <a:prstGeom prst="rect">
            <a:avLst/>
          </a:prstGeom>
        </p:spPr>
        <p:txBody>
          <a:bodyPr lIns="0" tIns="0" rIns="0" bIns="0" rtlCol="0" anchor="t">
            <a:spAutoFit/>
          </a:bodyPr>
          <a:lstStyle/>
          <a:p>
            <a:pPr algn="ctr">
              <a:lnSpc>
                <a:spcPts val="3359"/>
              </a:lnSpc>
            </a:pPr>
            <a:r>
              <a:rPr lang="en-US" sz="2400">
                <a:solidFill>
                  <a:srgbClr val="6D4C44"/>
                </a:solidFill>
                <a:latin typeface="Gordita"/>
              </a:rPr>
              <a:t>Step 1</a:t>
            </a:r>
          </a:p>
        </p:txBody>
      </p:sp>
      <p:sp>
        <p:nvSpPr>
          <p:cNvPr id="21" name="TextBox 21"/>
          <p:cNvSpPr txBox="1"/>
          <p:nvPr/>
        </p:nvSpPr>
        <p:spPr>
          <a:xfrm>
            <a:off x="4555002" y="7248927"/>
            <a:ext cx="2681403" cy="405765"/>
          </a:xfrm>
          <a:prstGeom prst="rect">
            <a:avLst/>
          </a:prstGeom>
        </p:spPr>
        <p:txBody>
          <a:bodyPr lIns="0" tIns="0" rIns="0" bIns="0" rtlCol="0" anchor="t">
            <a:spAutoFit/>
          </a:bodyPr>
          <a:lstStyle/>
          <a:p>
            <a:pPr algn="ctr">
              <a:lnSpc>
                <a:spcPts val="3359"/>
              </a:lnSpc>
            </a:pPr>
            <a:r>
              <a:rPr lang="en-US" sz="2400">
                <a:solidFill>
                  <a:srgbClr val="6D4C44"/>
                </a:solidFill>
                <a:latin typeface="Gordita"/>
              </a:rPr>
              <a:t>Step 2</a:t>
            </a:r>
          </a:p>
        </p:txBody>
      </p:sp>
      <p:sp>
        <p:nvSpPr>
          <p:cNvPr id="22" name="TextBox 22"/>
          <p:cNvSpPr txBox="1"/>
          <p:nvPr/>
        </p:nvSpPr>
        <p:spPr>
          <a:xfrm>
            <a:off x="7803299" y="6296427"/>
            <a:ext cx="2681403" cy="405765"/>
          </a:xfrm>
          <a:prstGeom prst="rect">
            <a:avLst/>
          </a:prstGeom>
        </p:spPr>
        <p:txBody>
          <a:bodyPr lIns="0" tIns="0" rIns="0" bIns="0" rtlCol="0" anchor="t">
            <a:spAutoFit/>
          </a:bodyPr>
          <a:lstStyle/>
          <a:p>
            <a:pPr algn="ctr">
              <a:lnSpc>
                <a:spcPts val="3359"/>
              </a:lnSpc>
            </a:pPr>
            <a:r>
              <a:rPr lang="en-US" sz="2400">
                <a:solidFill>
                  <a:srgbClr val="6D4C44"/>
                </a:solidFill>
                <a:latin typeface="Gordita"/>
              </a:rPr>
              <a:t>Step 3</a:t>
            </a:r>
          </a:p>
        </p:txBody>
      </p:sp>
      <p:sp>
        <p:nvSpPr>
          <p:cNvPr id="23" name="TextBox 23"/>
          <p:cNvSpPr txBox="1"/>
          <p:nvPr/>
        </p:nvSpPr>
        <p:spPr>
          <a:xfrm>
            <a:off x="11053375" y="5343927"/>
            <a:ext cx="2681403" cy="405765"/>
          </a:xfrm>
          <a:prstGeom prst="rect">
            <a:avLst/>
          </a:prstGeom>
        </p:spPr>
        <p:txBody>
          <a:bodyPr lIns="0" tIns="0" rIns="0" bIns="0" rtlCol="0" anchor="t">
            <a:spAutoFit/>
          </a:bodyPr>
          <a:lstStyle/>
          <a:p>
            <a:pPr algn="ctr">
              <a:lnSpc>
                <a:spcPts val="3359"/>
              </a:lnSpc>
            </a:pPr>
            <a:r>
              <a:rPr lang="en-US" sz="2400">
                <a:solidFill>
                  <a:srgbClr val="6D4C44"/>
                </a:solidFill>
                <a:latin typeface="Gordita"/>
              </a:rPr>
              <a:t>Step 4</a:t>
            </a:r>
          </a:p>
        </p:txBody>
      </p:sp>
      <p:sp>
        <p:nvSpPr>
          <p:cNvPr id="24" name="TextBox 24"/>
          <p:cNvSpPr txBox="1"/>
          <p:nvPr/>
        </p:nvSpPr>
        <p:spPr>
          <a:xfrm>
            <a:off x="14301672" y="4391427"/>
            <a:ext cx="2681403" cy="405765"/>
          </a:xfrm>
          <a:prstGeom prst="rect">
            <a:avLst/>
          </a:prstGeom>
        </p:spPr>
        <p:txBody>
          <a:bodyPr lIns="0" tIns="0" rIns="0" bIns="0" rtlCol="0" anchor="t">
            <a:spAutoFit/>
          </a:bodyPr>
          <a:lstStyle/>
          <a:p>
            <a:pPr algn="ctr">
              <a:lnSpc>
                <a:spcPts val="3359"/>
              </a:lnSpc>
            </a:pPr>
            <a:r>
              <a:rPr lang="en-US" sz="2400">
                <a:solidFill>
                  <a:srgbClr val="6D4C44"/>
                </a:solidFill>
                <a:latin typeface="Gordita"/>
              </a:rPr>
              <a:t>Step 5</a:t>
            </a:r>
          </a:p>
        </p:txBody>
      </p:sp>
      <p:sp>
        <p:nvSpPr>
          <p:cNvPr id="25" name="TextBox 25"/>
          <p:cNvSpPr txBox="1"/>
          <p:nvPr/>
        </p:nvSpPr>
        <p:spPr>
          <a:xfrm>
            <a:off x="1020588" y="6806967"/>
            <a:ext cx="2964850" cy="931545"/>
          </a:xfrm>
          <a:prstGeom prst="rect">
            <a:avLst/>
          </a:prstGeom>
        </p:spPr>
        <p:txBody>
          <a:bodyPr lIns="0" tIns="0" rIns="0" bIns="0" rtlCol="0" anchor="t">
            <a:spAutoFit/>
          </a:bodyPr>
          <a:lstStyle/>
          <a:p>
            <a:pPr>
              <a:lnSpc>
                <a:spcPts val="3779"/>
              </a:lnSpc>
            </a:pPr>
            <a:r>
              <a:rPr lang="en-US" sz="2699">
                <a:solidFill>
                  <a:srgbClr val="6D4C44"/>
                </a:solidFill>
                <a:latin typeface="Dekko"/>
              </a:rPr>
              <a:t>Double click to add text</a:t>
            </a:r>
          </a:p>
        </p:txBody>
      </p:sp>
      <p:sp>
        <p:nvSpPr>
          <p:cNvPr id="26" name="TextBox 26"/>
          <p:cNvSpPr txBox="1"/>
          <p:nvPr/>
        </p:nvSpPr>
        <p:spPr>
          <a:xfrm>
            <a:off x="1020588" y="6228585"/>
            <a:ext cx="2964850" cy="382067"/>
          </a:xfrm>
          <a:prstGeom prst="rect">
            <a:avLst/>
          </a:prstGeom>
        </p:spPr>
        <p:txBody>
          <a:bodyPr lIns="0" tIns="0" rIns="0" bIns="0" rtlCol="0" anchor="t">
            <a:spAutoFit/>
          </a:bodyPr>
          <a:lstStyle/>
          <a:p>
            <a:pPr marL="0" lvl="0" indent="0">
              <a:lnSpc>
                <a:spcPts val="3096"/>
              </a:lnSpc>
              <a:spcBef>
                <a:spcPct val="0"/>
              </a:spcBef>
            </a:pPr>
            <a:r>
              <a:rPr lang="en-US" sz="2400" spc="93">
                <a:solidFill>
                  <a:srgbClr val="6D4C44"/>
                </a:solidFill>
                <a:latin typeface="Gordita Bold"/>
              </a:rPr>
              <a:t>STEP 1</a:t>
            </a:r>
          </a:p>
        </p:txBody>
      </p:sp>
      <p:sp>
        <p:nvSpPr>
          <p:cNvPr id="27" name="TextBox 27"/>
          <p:cNvSpPr txBox="1"/>
          <p:nvPr/>
        </p:nvSpPr>
        <p:spPr>
          <a:xfrm>
            <a:off x="4285999" y="5758050"/>
            <a:ext cx="2950406" cy="931545"/>
          </a:xfrm>
          <a:prstGeom prst="rect">
            <a:avLst/>
          </a:prstGeom>
        </p:spPr>
        <p:txBody>
          <a:bodyPr lIns="0" tIns="0" rIns="0" bIns="0" rtlCol="0" anchor="t">
            <a:spAutoFit/>
          </a:bodyPr>
          <a:lstStyle/>
          <a:p>
            <a:pPr>
              <a:lnSpc>
                <a:spcPts val="3779"/>
              </a:lnSpc>
            </a:pPr>
            <a:r>
              <a:rPr lang="en-US" sz="2699">
                <a:solidFill>
                  <a:srgbClr val="6D4C44"/>
                </a:solidFill>
                <a:latin typeface="Dekko"/>
              </a:rPr>
              <a:t>Double click to add text</a:t>
            </a:r>
          </a:p>
        </p:txBody>
      </p:sp>
      <p:sp>
        <p:nvSpPr>
          <p:cNvPr id="28" name="TextBox 28"/>
          <p:cNvSpPr txBox="1"/>
          <p:nvPr/>
        </p:nvSpPr>
        <p:spPr>
          <a:xfrm>
            <a:off x="4269775" y="5163832"/>
            <a:ext cx="2952427" cy="382067"/>
          </a:xfrm>
          <a:prstGeom prst="rect">
            <a:avLst/>
          </a:prstGeom>
        </p:spPr>
        <p:txBody>
          <a:bodyPr lIns="0" tIns="0" rIns="0" bIns="0" rtlCol="0" anchor="t">
            <a:spAutoFit/>
          </a:bodyPr>
          <a:lstStyle/>
          <a:p>
            <a:pPr marL="0" lvl="0" indent="0">
              <a:lnSpc>
                <a:spcPts val="3096"/>
              </a:lnSpc>
              <a:spcBef>
                <a:spcPct val="0"/>
              </a:spcBef>
            </a:pPr>
            <a:r>
              <a:rPr lang="en-US" sz="2400" spc="93">
                <a:solidFill>
                  <a:srgbClr val="6D4C44"/>
                </a:solidFill>
                <a:latin typeface="Gordita Bold"/>
              </a:rPr>
              <a:t>STEP 2</a:t>
            </a:r>
          </a:p>
        </p:txBody>
      </p:sp>
      <p:sp>
        <p:nvSpPr>
          <p:cNvPr id="29" name="TextBox 29"/>
          <p:cNvSpPr txBox="1"/>
          <p:nvPr/>
        </p:nvSpPr>
        <p:spPr>
          <a:xfrm>
            <a:off x="10768148" y="3229743"/>
            <a:ext cx="2952427" cy="382067"/>
          </a:xfrm>
          <a:prstGeom prst="rect">
            <a:avLst/>
          </a:prstGeom>
        </p:spPr>
        <p:txBody>
          <a:bodyPr lIns="0" tIns="0" rIns="0" bIns="0" rtlCol="0" anchor="t">
            <a:spAutoFit/>
          </a:bodyPr>
          <a:lstStyle/>
          <a:p>
            <a:pPr marL="0" lvl="0" indent="0">
              <a:lnSpc>
                <a:spcPts val="3096"/>
              </a:lnSpc>
              <a:spcBef>
                <a:spcPct val="0"/>
              </a:spcBef>
            </a:pPr>
            <a:r>
              <a:rPr lang="en-US" sz="2400" spc="93">
                <a:solidFill>
                  <a:srgbClr val="6D4C44"/>
                </a:solidFill>
                <a:latin typeface="Gordita Bold"/>
              </a:rPr>
              <a:t>STEP 4</a:t>
            </a:r>
          </a:p>
        </p:txBody>
      </p:sp>
      <p:sp>
        <p:nvSpPr>
          <p:cNvPr id="30" name="TextBox 30"/>
          <p:cNvSpPr txBox="1"/>
          <p:nvPr/>
        </p:nvSpPr>
        <p:spPr>
          <a:xfrm>
            <a:off x="14030648" y="2127982"/>
            <a:ext cx="3235874" cy="382067"/>
          </a:xfrm>
          <a:prstGeom prst="rect">
            <a:avLst/>
          </a:prstGeom>
        </p:spPr>
        <p:txBody>
          <a:bodyPr lIns="0" tIns="0" rIns="0" bIns="0" rtlCol="0" anchor="t">
            <a:spAutoFit/>
          </a:bodyPr>
          <a:lstStyle/>
          <a:p>
            <a:pPr marL="0" lvl="0" indent="0">
              <a:lnSpc>
                <a:spcPts val="3096"/>
              </a:lnSpc>
              <a:spcBef>
                <a:spcPct val="0"/>
              </a:spcBef>
            </a:pPr>
            <a:r>
              <a:rPr lang="en-US" sz="2400" spc="93">
                <a:solidFill>
                  <a:srgbClr val="6D4C44"/>
                </a:solidFill>
                <a:latin typeface="Gordita Bold"/>
              </a:rPr>
              <a:t>STEP 5</a:t>
            </a:r>
          </a:p>
        </p:txBody>
      </p:sp>
      <p:sp>
        <p:nvSpPr>
          <p:cNvPr id="31" name="TextBox 31"/>
          <p:cNvSpPr txBox="1"/>
          <p:nvPr/>
        </p:nvSpPr>
        <p:spPr>
          <a:xfrm>
            <a:off x="7532275" y="4238494"/>
            <a:ext cx="2952427" cy="382067"/>
          </a:xfrm>
          <a:prstGeom prst="rect">
            <a:avLst/>
          </a:prstGeom>
        </p:spPr>
        <p:txBody>
          <a:bodyPr lIns="0" tIns="0" rIns="0" bIns="0" rtlCol="0" anchor="t">
            <a:spAutoFit/>
          </a:bodyPr>
          <a:lstStyle/>
          <a:p>
            <a:pPr marL="0" lvl="0" indent="0">
              <a:lnSpc>
                <a:spcPts val="3096"/>
              </a:lnSpc>
              <a:spcBef>
                <a:spcPct val="0"/>
              </a:spcBef>
            </a:pPr>
            <a:r>
              <a:rPr lang="en-US" sz="2400" spc="93">
                <a:solidFill>
                  <a:srgbClr val="6D4C44"/>
                </a:solidFill>
                <a:latin typeface="Gordita Bold"/>
              </a:rPr>
              <a:t>STEP 3</a:t>
            </a:r>
          </a:p>
        </p:txBody>
      </p:sp>
      <p:sp>
        <p:nvSpPr>
          <p:cNvPr id="32" name="TextBox 32"/>
          <p:cNvSpPr txBox="1"/>
          <p:nvPr/>
        </p:nvSpPr>
        <p:spPr>
          <a:xfrm>
            <a:off x="2645626" y="2452885"/>
            <a:ext cx="4852787" cy="1428586"/>
          </a:xfrm>
          <a:prstGeom prst="rect">
            <a:avLst/>
          </a:prstGeom>
        </p:spPr>
        <p:txBody>
          <a:bodyPr lIns="0" tIns="0" rIns="0" bIns="0" rtlCol="0" anchor="t">
            <a:spAutoFit/>
          </a:bodyPr>
          <a:lstStyle/>
          <a:p>
            <a:pPr>
              <a:lnSpc>
                <a:spcPts val="11249"/>
              </a:lnSpc>
            </a:pPr>
            <a:r>
              <a:rPr lang="en-US" sz="9374" dirty="0">
                <a:solidFill>
                  <a:srgbClr val="555744"/>
                </a:solidFill>
                <a:latin typeface="Buffalo" panose="020B0604020202020204" charset="0"/>
              </a:rPr>
              <a:t>Procedure</a:t>
            </a:r>
          </a:p>
        </p:txBody>
      </p:sp>
      <p:sp>
        <p:nvSpPr>
          <p:cNvPr id="33" name="TextBox 33"/>
          <p:cNvSpPr txBox="1"/>
          <p:nvPr/>
        </p:nvSpPr>
        <p:spPr>
          <a:xfrm>
            <a:off x="7534296" y="4901967"/>
            <a:ext cx="2950406" cy="931545"/>
          </a:xfrm>
          <a:prstGeom prst="rect">
            <a:avLst/>
          </a:prstGeom>
        </p:spPr>
        <p:txBody>
          <a:bodyPr lIns="0" tIns="0" rIns="0" bIns="0" rtlCol="0" anchor="t">
            <a:spAutoFit/>
          </a:bodyPr>
          <a:lstStyle/>
          <a:p>
            <a:pPr>
              <a:lnSpc>
                <a:spcPts val="3779"/>
              </a:lnSpc>
            </a:pPr>
            <a:r>
              <a:rPr lang="en-US" sz="2699">
                <a:solidFill>
                  <a:srgbClr val="6D4C44"/>
                </a:solidFill>
                <a:latin typeface="Dekko"/>
              </a:rPr>
              <a:t>Double click to add text</a:t>
            </a:r>
          </a:p>
        </p:txBody>
      </p:sp>
      <p:sp>
        <p:nvSpPr>
          <p:cNvPr id="34" name="TextBox 34"/>
          <p:cNvSpPr txBox="1"/>
          <p:nvPr/>
        </p:nvSpPr>
        <p:spPr>
          <a:xfrm>
            <a:off x="10799273" y="3887196"/>
            <a:ext cx="2950406" cy="931545"/>
          </a:xfrm>
          <a:prstGeom prst="rect">
            <a:avLst/>
          </a:prstGeom>
        </p:spPr>
        <p:txBody>
          <a:bodyPr lIns="0" tIns="0" rIns="0" bIns="0" rtlCol="0" anchor="t">
            <a:spAutoFit/>
          </a:bodyPr>
          <a:lstStyle/>
          <a:p>
            <a:pPr>
              <a:lnSpc>
                <a:spcPts val="3779"/>
              </a:lnSpc>
            </a:pPr>
            <a:r>
              <a:rPr lang="en-US" sz="2699">
                <a:solidFill>
                  <a:srgbClr val="6D4C44"/>
                </a:solidFill>
                <a:latin typeface="Dekko"/>
              </a:rPr>
              <a:t>Double click to add text</a:t>
            </a:r>
          </a:p>
        </p:txBody>
      </p:sp>
      <p:sp>
        <p:nvSpPr>
          <p:cNvPr id="35" name="TextBox 35"/>
          <p:cNvSpPr txBox="1"/>
          <p:nvPr/>
        </p:nvSpPr>
        <p:spPr>
          <a:xfrm>
            <a:off x="14032669" y="2801636"/>
            <a:ext cx="2950406" cy="931545"/>
          </a:xfrm>
          <a:prstGeom prst="rect">
            <a:avLst/>
          </a:prstGeom>
        </p:spPr>
        <p:txBody>
          <a:bodyPr lIns="0" tIns="0" rIns="0" bIns="0" rtlCol="0" anchor="t">
            <a:spAutoFit/>
          </a:bodyPr>
          <a:lstStyle/>
          <a:p>
            <a:pPr>
              <a:lnSpc>
                <a:spcPts val="3779"/>
              </a:lnSpc>
            </a:pPr>
            <a:r>
              <a:rPr lang="en-US" sz="2699">
                <a:solidFill>
                  <a:srgbClr val="6D4C44"/>
                </a:solidFill>
                <a:latin typeface="Dekko"/>
              </a:rPr>
              <a:t>Double click to add text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9DE"/>
        </a:solid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5A092CDA-ED7F-46A7-BFDD-4776985E529D}"/>
              </a:ext>
            </a:extLst>
          </p:cNvPr>
          <p:cNvPicPr>
            <a:picLocks noChangeAspect="1"/>
          </p:cNvPicPr>
          <p:nvPr/>
        </p:nvPicPr>
        <p:blipFill>
          <a:blip r:embed="rId2"/>
          <a:srcRect/>
          <a:stretch>
            <a:fillRect/>
          </a:stretch>
        </p:blipFill>
        <p:spPr>
          <a:xfrm rot="-74977">
            <a:off x="2514096" y="7854216"/>
            <a:ext cx="13643651" cy="2595287"/>
          </a:xfrm>
          <a:prstGeom prst="rect">
            <a:avLst/>
          </a:prstGeom>
        </p:spPr>
      </p:pic>
      <p:pic>
        <p:nvPicPr>
          <p:cNvPr id="15" name="Picture 7">
            <a:extLst>
              <a:ext uri="{FF2B5EF4-FFF2-40B4-BE49-F238E27FC236}">
                <a16:creationId xmlns:a16="http://schemas.microsoft.com/office/drawing/2014/main" id="{30D73392-F6D4-4121-A989-B5F3C7FF8D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0117"/>
          <a:stretch>
            <a:fillRect/>
          </a:stretch>
        </p:blipFill>
        <p:spPr>
          <a:xfrm rot="5014275">
            <a:off x="13982076" y="-4187083"/>
            <a:ext cx="1717515" cy="11783842"/>
          </a:xfrm>
          <a:prstGeom prst="rect">
            <a:avLst/>
          </a:prstGeom>
        </p:spPr>
      </p:pic>
      <p:pic>
        <p:nvPicPr>
          <p:cNvPr id="4" name="Picture 4"/>
          <p:cNvPicPr>
            <a:picLocks noChangeAspect="1"/>
          </p:cNvPicPr>
          <p:nvPr/>
        </p:nvPicPr>
        <p:blipFill>
          <a:blip r:embed="rId5"/>
          <a:srcRect/>
          <a:stretch>
            <a:fillRect/>
          </a:stretch>
        </p:blipFill>
        <p:spPr>
          <a:xfrm>
            <a:off x="14330846" y="5403294"/>
            <a:ext cx="2062603" cy="2052290"/>
          </a:xfrm>
          <a:prstGeom prst="rect">
            <a:avLst/>
          </a:prstGeom>
        </p:spPr>
      </p:pic>
      <p:pic>
        <p:nvPicPr>
          <p:cNvPr id="5" name="Picture 5"/>
          <p:cNvPicPr>
            <a:picLocks noChangeAspect="1"/>
          </p:cNvPicPr>
          <p:nvPr/>
        </p:nvPicPr>
        <p:blipFill>
          <a:blip r:embed="rId6">
            <a:alphaModFix amt="21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913382">
            <a:off x="-2971334" y="-5165841"/>
            <a:ext cx="10036246" cy="11790010"/>
          </a:xfrm>
          <a:prstGeom prst="rect">
            <a:avLst/>
          </a:prstGeom>
        </p:spPr>
      </p:pic>
      <p:sp>
        <p:nvSpPr>
          <p:cNvPr id="6" name="TextBox 6"/>
          <p:cNvSpPr txBox="1"/>
          <p:nvPr/>
        </p:nvSpPr>
        <p:spPr>
          <a:xfrm>
            <a:off x="4018884" y="8515195"/>
            <a:ext cx="11533856" cy="1477328"/>
          </a:xfrm>
          <a:prstGeom prst="rect">
            <a:avLst/>
          </a:prstGeom>
        </p:spPr>
        <p:txBody>
          <a:bodyPr wrap="square" lIns="0" tIns="0" rIns="0" bIns="0" rtlCol="0" anchor="t">
            <a:spAutoFit/>
          </a:bodyPr>
          <a:lstStyle/>
          <a:p>
            <a:r>
              <a:rPr lang="en-US" sz="4800" dirty="0">
                <a:latin typeface="Dekko" panose="02000600000000000000" pitchFamily="2" charset="0"/>
                <a:cs typeface="Dekko" panose="02000600000000000000" pitchFamily="2" charset="0"/>
              </a:rPr>
              <a:t>You can add some texts  here. You can add some texts here. You can add some texts here.  </a:t>
            </a:r>
          </a:p>
        </p:txBody>
      </p:sp>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70117"/>
          <a:stretch>
            <a:fillRect/>
          </a:stretch>
        </p:blipFill>
        <p:spPr>
          <a:xfrm rot="4956101">
            <a:off x="4579355" y="-4109091"/>
            <a:ext cx="1641068" cy="11259340"/>
          </a:xfrm>
          <a:prstGeom prst="rect">
            <a:avLst/>
          </a:prstGeom>
        </p:spPr>
      </p:pic>
      <p:grpSp>
        <p:nvGrpSpPr>
          <p:cNvPr id="8" name="Group 8"/>
          <p:cNvGrpSpPr>
            <a:grpSpLocks noChangeAspect="1"/>
          </p:cNvGrpSpPr>
          <p:nvPr/>
        </p:nvGrpSpPr>
        <p:grpSpPr>
          <a:xfrm>
            <a:off x="1358996" y="1291698"/>
            <a:ext cx="4831338" cy="6823363"/>
            <a:chOff x="0" y="0"/>
            <a:chExt cx="3267456" cy="4614672"/>
          </a:xfrm>
        </p:grpSpPr>
        <p:sp>
          <p:nvSpPr>
            <p:cNvPr id="9" name="Freeform 9"/>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8"/>
              <a:stretch>
                <a:fillRect l="-4" r="-4"/>
              </a:stretch>
            </a:blipFill>
          </p:spPr>
        </p:sp>
        <p:sp>
          <p:nvSpPr>
            <p:cNvPr id="10" name="Freeform 10"/>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C6A5"/>
            </a:solidFill>
          </p:spPr>
          <p:txBody>
            <a:bodyPr/>
            <a:lstStyle/>
            <a:p>
              <a:endParaRPr lang="en-ID" dirty="0"/>
            </a:p>
          </p:txBody>
        </p:sp>
      </p:grpSp>
      <p:pic>
        <p:nvPicPr>
          <p:cNvPr id="11" name="Picture 11"/>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575">
            <a:off x="3151979" y="-195207"/>
            <a:ext cx="1245373" cy="1779103"/>
          </a:xfrm>
          <a:prstGeom prst="rect">
            <a:avLst/>
          </a:prstGeom>
        </p:spPr>
      </p:pic>
      <p:grpSp>
        <p:nvGrpSpPr>
          <p:cNvPr id="12" name="Group 8">
            <a:extLst>
              <a:ext uri="{FF2B5EF4-FFF2-40B4-BE49-F238E27FC236}">
                <a16:creationId xmlns:a16="http://schemas.microsoft.com/office/drawing/2014/main" id="{FF1A5D57-6B43-4BC7-B3BA-C21A66F103F4}"/>
              </a:ext>
            </a:extLst>
          </p:cNvPr>
          <p:cNvGrpSpPr>
            <a:grpSpLocks noChangeAspect="1"/>
          </p:cNvGrpSpPr>
          <p:nvPr/>
        </p:nvGrpSpPr>
        <p:grpSpPr>
          <a:xfrm rot="-143045">
            <a:off x="6689571" y="1108491"/>
            <a:ext cx="4831338" cy="6823363"/>
            <a:chOff x="0" y="0"/>
            <a:chExt cx="3267456" cy="4614672"/>
          </a:xfrm>
        </p:grpSpPr>
        <p:sp>
          <p:nvSpPr>
            <p:cNvPr id="13" name="Freeform 9">
              <a:extLst>
                <a:ext uri="{FF2B5EF4-FFF2-40B4-BE49-F238E27FC236}">
                  <a16:creationId xmlns:a16="http://schemas.microsoft.com/office/drawing/2014/main" id="{06412451-F613-4568-BBEE-C7B326BBC152}"/>
                </a:ext>
              </a:extLst>
            </p:cNvPr>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8"/>
              <a:stretch>
                <a:fillRect l="-4" r="-4"/>
              </a:stretch>
            </a:blipFill>
          </p:spPr>
        </p:sp>
        <p:sp>
          <p:nvSpPr>
            <p:cNvPr id="14" name="Freeform 10">
              <a:extLst>
                <a:ext uri="{FF2B5EF4-FFF2-40B4-BE49-F238E27FC236}">
                  <a16:creationId xmlns:a16="http://schemas.microsoft.com/office/drawing/2014/main" id="{05B731BC-9D5C-471F-A23F-8DEEA802F464}"/>
                </a:ext>
              </a:extLst>
            </p:cNvPr>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C6A5"/>
            </a:solidFill>
          </p:spPr>
          <p:txBody>
            <a:bodyPr/>
            <a:lstStyle/>
            <a:p>
              <a:endParaRPr lang="en-ID" dirty="0"/>
            </a:p>
          </p:txBody>
        </p:sp>
      </p:grpSp>
      <p:pic>
        <p:nvPicPr>
          <p:cNvPr id="16" name="Picture 11">
            <a:extLst>
              <a:ext uri="{FF2B5EF4-FFF2-40B4-BE49-F238E27FC236}">
                <a16:creationId xmlns:a16="http://schemas.microsoft.com/office/drawing/2014/main" id="{F660C720-07CA-4A20-A8CD-B68D2CFC822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575">
            <a:off x="8400684" y="-228865"/>
            <a:ext cx="1268681" cy="1812401"/>
          </a:xfrm>
          <a:prstGeom prst="rect">
            <a:avLst/>
          </a:prstGeom>
        </p:spPr>
      </p:pic>
      <p:grpSp>
        <p:nvGrpSpPr>
          <p:cNvPr id="17" name="Group 8">
            <a:extLst>
              <a:ext uri="{FF2B5EF4-FFF2-40B4-BE49-F238E27FC236}">
                <a16:creationId xmlns:a16="http://schemas.microsoft.com/office/drawing/2014/main" id="{239F9D56-D197-4D92-ADDB-2EDF0376B00A}"/>
              </a:ext>
            </a:extLst>
          </p:cNvPr>
          <p:cNvGrpSpPr>
            <a:grpSpLocks noChangeAspect="1"/>
          </p:cNvGrpSpPr>
          <p:nvPr/>
        </p:nvGrpSpPr>
        <p:grpSpPr>
          <a:xfrm rot="21268650">
            <a:off x="12244891" y="1173590"/>
            <a:ext cx="4831338" cy="6823363"/>
            <a:chOff x="0" y="0"/>
            <a:chExt cx="3267456" cy="4614672"/>
          </a:xfrm>
        </p:grpSpPr>
        <p:sp>
          <p:nvSpPr>
            <p:cNvPr id="18" name="Freeform 9">
              <a:extLst>
                <a:ext uri="{FF2B5EF4-FFF2-40B4-BE49-F238E27FC236}">
                  <a16:creationId xmlns:a16="http://schemas.microsoft.com/office/drawing/2014/main" id="{67D52C11-09FE-4637-BBAC-E73923FFAC81}"/>
                </a:ext>
              </a:extLst>
            </p:cNvPr>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8"/>
              <a:stretch>
                <a:fillRect l="-4" r="-4"/>
              </a:stretch>
            </a:blipFill>
          </p:spPr>
        </p:sp>
        <p:sp>
          <p:nvSpPr>
            <p:cNvPr id="19" name="Freeform 10">
              <a:extLst>
                <a:ext uri="{FF2B5EF4-FFF2-40B4-BE49-F238E27FC236}">
                  <a16:creationId xmlns:a16="http://schemas.microsoft.com/office/drawing/2014/main" id="{A0DABBE0-B710-4B08-BE9B-F132649D3D47}"/>
                </a:ext>
              </a:extLst>
            </p:cNvPr>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C6A5"/>
            </a:solidFill>
          </p:spPr>
          <p:txBody>
            <a:bodyPr/>
            <a:lstStyle/>
            <a:p>
              <a:endParaRPr lang="en-ID" dirty="0"/>
            </a:p>
          </p:txBody>
        </p:sp>
      </p:grpSp>
      <p:pic>
        <p:nvPicPr>
          <p:cNvPr id="20" name="Picture 11">
            <a:extLst>
              <a:ext uri="{FF2B5EF4-FFF2-40B4-BE49-F238E27FC236}">
                <a16:creationId xmlns:a16="http://schemas.microsoft.com/office/drawing/2014/main" id="{546B4082-0963-40C3-958F-4F334B7D3B6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20798866">
            <a:off x="13666012" y="-109845"/>
            <a:ext cx="1268681" cy="1812401"/>
          </a:xfrm>
          <a:prstGeom prst="rect">
            <a:avLst/>
          </a:prstGeom>
        </p:spPr>
      </p:pic>
      <p:pic>
        <p:nvPicPr>
          <p:cNvPr id="2" name="Picture 2"/>
          <p:cNvPicPr>
            <a:picLocks noChangeAspect="1"/>
          </p:cNvPicPr>
          <p:nvPr/>
        </p:nvPicPr>
        <p:blipFill>
          <a:blip r:embed="rId11"/>
          <a:srcRect l="32936"/>
          <a:stretch>
            <a:fillRect/>
          </a:stretch>
        </p:blipFill>
        <p:spPr>
          <a:xfrm rot="465010">
            <a:off x="16027812" y="4439583"/>
            <a:ext cx="2225202" cy="6112630"/>
          </a:xfrm>
          <a:prstGeom prst="rect">
            <a:avLst/>
          </a:prstGeom>
        </p:spPr>
      </p:pic>
      <p:pic>
        <p:nvPicPr>
          <p:cNvPr id="3" name="Picture 3"/>
          <p:cNvPicPr>
            <a:picLocks noChangeAspect="1"/>
          </p:cNvPicPr>
          <p:nvPr/>
        </p:nvPicPr>
        <p:blipFill>
          <a:blip r:embed="rId12"/>
          <a:srcRect/>
          <a:stretch>
            <a:fillRect/>
          </a:stretch>
        </p:blipFill>
        <p:spPr>
          <a:xfrm rot="-4845883">
            <a:off x="16816230" y="8709891"/>
            <a:ext cx="993233" cy="1757935"/>
          </a:xfrm>
          <a:prstGeom prst="rect">
            <a:avLst/>
          </a:prstGeom>
        </p:spPr>
      </p:pic>
      <p:pic>
        <p:nvPicPr>
          <p:cNvPr id="22" name="Picture 3">
            <a:extLst>
              <a:ext uri="{FF2B5EF4-FFF2-40B4-BE49-F238E27FC236}">
                <a16:creationId xmlns:a16="http://schemas.microsoft.com/office/drawing/2014/main" id="{351C06C8-E861-4075-80C5-606F94C9FFB6}"/>
              </a:ext>
            </a:extLst>
          </p:cNvPr>
          <p:cNvPicPr>
            <a:picLocks noChangeAspect="1"/>
          </p:cNvPicPr>
          <p:nvPr/>
        </p:nvPicPr>
        <p:blipFill>
          <a:blip r:embed="rId12"/>
          <a:srcRect/>
          <a:stretch>
            <a:fillRect/>
          </a:stretch>
        </p:blipFill>
        <p:spPr>
          <a:xfrm rot="12220905">
            <a:off x="2319543" y="8456714"/>
            <a:ext cx="993233" cy="1757935"/>
          </a:xfrm>
          <a:prstGeom prst="rect">
            <a:avLst/>
          </a:prstGeom>
        </p:spPr>
      </p:pic>
    </p:spTree>
    <p:extLst>
      <p:ext uri="{BB962C8B-B14F-4D97-AF65-F5344CB8AC3E}">
        <p14:creationId xmlns:p14="http://schemas.microsoft.com/office/powerpoint/2010/main" val="565441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200"/>
                                  </p:iterate>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D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90451">
            <a:off x="8831682" y="-282885"/>
            <a:ext cx="14696014" cy="1726404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1932">
            <a:off x="554137" y="5796977"/>
            <a:ext cx="5767674" cy="5767674"/>
          </a:xfrm>
          <a:prstGeom prst="rect">
            <a:avLst/>
          </a:prstGeom>
        </p:spPr>
      </p:pic>
      <p:pic>
        <p:nvPicPr>
          <p:cNvPr id="4" name="Picture 4"/>
          <p:cNvPicPr>
            <a:picLocks noChangeAspect="1"/>
          </p:cNvPicPr>
          <p:nvPr/>
        </p:nvPicPr>
        <p:blipFill>
          <a:blip r:embed="rId6"/>
          <a:srcRect/>
          <a:stretch>
            <a:fillRect/>
          </a:stretch>
        </p:blipFill>
        <p:spPr>
          <a:xfrm>
            <a:off x="2278915" y="7146234"/>
            <a:ext cx="3245451" cy="9986003"/>
          </a:xfrm>
          <a:prstGeom prst="rect">
            <a:avLst/>
          </a:prstGeom>
        </p:spPr>
      </p:pic>
      <p:sp>
        <p:nvSpPr>
          <p:cNvPr id="5" name="TextBox 5"/>
          <p:cNvSpPr txBox="1"/>
          <p:nvPr/>
        </p:nvSpPr>
        <p:spPr>
          <a:xfrm>
            <a:off x="9426584" y="5535944"/>
            <a:ext cx="6708866" cy="3722356"/>
          </a:xfrm>
          <a:prstGeom prst="rect">
            <a:avLst/>
          </a:prstGeom>
        </p:spPr>
        <p:txBody>
          <a:bodyPr lIns="0" tIns="0" rIns="0" bIns="0" rtlCol="0" anchor="t">
            <a:spAutoFit/>
          </a:bodyPr>
          <a:lstStyle/>
          <a:p>
            <a:pPr>
              <a:lnSpc>
                <a:spcPts val="7471"/>
              </a:lnSpc>
            </a:pPr>
            <a:r>
              <a:rPr lang="en-US" sz="4394" dirty="0">
                <a:solidFill>
                  <a:srgbClr val="555744"/>
                </a:solidFill>
                <a:latin typeface="Dekko"/>
              </a:rPr>
              <a:t>You can add some texts  here. You can add some texts here. You can add some texts here.  You can add some texts here. </a:t>
            </a:r>
          </a:p>
        </p:txBody>
      </p:sp>
      <p:pic>
        <p:nvPicPr>
          <p:cNvPr id="6" name="Picture 6"/>
          <p:cNvPicPr>
            <a:picLocks noChangeAspect="1"/>
          </p:cNvPicPr>
          <p:nvPr/>
        </p:nvPicPr>
        <p:blipFill>
          <a:blip r:embed="rId2">
            <a:alphaModFix amt="2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279690">
            <a:off x="-10579732" y="-792574"/>
            <a:ext cx="13515822" cy="15877617"/>
          </a:xfrm>
          <a:prstGeom prst="rect">
            <a:avLst/>
          </a:prstGeom>
        </p:spPr>
      </p:pic>
      <p:pic>
        <p:nvPicPr>
          <p:cNvPr id="7" name="Picture 7"/>
          <p:cNvPicPr>
            <a:picLocks noChangeAspect="1"/>
          </p:cNvPicPr>
          <p:nvPr/>
        </p:nvPicPr>
        <p:blipFill>
          <a:blip r:embed="rId7"/>
          <a:srcRect t="44399" b="39097"/>
          <a:stretch>
            <a:fillRect/>
          </a:stretch>
        </p:blipFill>
        <p:spPr>
          <a:xfrm rot="-190401">
            <a:off x="-648017" y="4364815"/>
            <a:ext cx="6983558" cy="1557371"/>
          </a:xfrm>
          <a:prstGeom prst="rect">
            <a:avLst/>
          </a:prstGeom>
        </p:spPr>
      </p:pic>
      <p:sp>
        <p:nvSpPr>
          <p:cNvPr id="8" name="TextBox 8"/>
          <p:cNvSpPr txBox="1"/>
          <p:nvPr/>
        </p:nvSpPr>
        <p:spPr>
          <a:xfrm>
            <a:off x="1175701" y="4523934"/>
            <a:ext cx="5451880" cy="1221560"/>
          </a:xfrm>
          <a:prstGeom prst="rect">
            <a:avLst/>
          </a:prstGeom>
        </p:spPr>
        <p:txBody>
          <a:bodyPr lIns="0" tIns="0" rIns="0" bIns="0" rtlCol="0" anchor="t">
            <a:spAutoFit/>
          </a:bodyPr>
          <a:lstStyle/>
          <a:p>
            <a:pPr>
              <a:lnSpc>
                <a:spcPts val="9228"/>
              </a:lnSpc>
              <a:spcBef>
                <a:spcPct val="0"/>
              </a:spcBef>
            </a:pPr>
            <a:r>
              <a:rPr lang="en-US" sz="8706" spc="52" dirty="0">
                <a:solidFill>
                  <a:srgbClr val="453528"/>
                </a:solidFill>
                <a:latin typeface="Brusher"/>
              </a:rPr>
              <a:t>Heading</a:t>
            </a:r>
          </a:p>
        </p:txBody>
      </p:sp>
      <p:pic>
        <p:nvPicPr>
          <p:cNvPr id="9" name="Picture 9"/>
          <p:cNvPicPr>
            <a:picLocks noChangeAspect="1"/>
          </p:cNvPicPr>
          <p:nvPr/>
        </p:nvPicPr>
        <p:blipFill>
          <a:blip r:embed="rId8"/>
          <a:srcRect/>
          <a:stretch>
            <a:fillRect/>
          </a:stretch>
        </p:blipFill>
        <p:spPr>
          <a:xfrm rot="662085">
            <a:off x="1971063" y="7469700"/>
            <a:ext cx="4039942" cy="6832883"/>
          </a:xfrm>
          <a:prstGeom prst="rect">
            <a:avLst/>
          </a:prstGeom>
        </p:spPr>
      </p:pic>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70117"/>
          <a:stretch>
            <a:fillRect/>
          </a:stretch>
        </p:blipFill>
        <p:spPr>
          <a:xfrm rot="5872022">
            <a:off x="13853031" y="-1860104"/>
            <a:ext cx="1893247" cy="10041995"/>
          </a:xfrm>
          <a:prstGeom prst="rect">
            <a:avLst/>
          </a:prstGeom>
        </p:spPr>
      </p:pic>
      <p:pic>
        <p:nvPicPr>
          <p:cNvPr id="11" name="Picture 11"/>
          <p:cNvPicPr>
            <a:picLocks noChangeAspect="1"/>
          </p:cNvPicPr>
          <p:nvPr/>
        </p:nvPicPr>
        <p:blipFill>
          <a:blip r:embed="rId11"/>
          <a:srcRect/>
          <a:stretch>
            <a:fillRect/>
          </a:stretch>
        </p:blipFill>
        <p:spPr>
          <a:xfrm rot="440110">
            <a:off x="16673543" y="4170976"/>
            <a:ext cx="2065508" cy="78686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C896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9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91820" y="3853076"/>
            <a:ext cx="13012432" cy="5701811"/>
          </a:xfrm>
          <a:prstGeom prst="rect">
            <a:avLst/>
          </a:prstGeom>
        </p:spPr>
      </p:pic>
      <p:grpSp>
        <p:nvGrpSpPr>
          <p:cNvPr id="3" name="Group 3"/>
          <p:cNvGrpSpPr/>
          <p:nvPr/>
        </p:nvGrpSpPr>
        <p:grpSpPr>
          <a:xfrm>
            <a:off x="1268943" y="4207644"/>
            <a:ext cx="3445755" cy="6079356"/>
            <a:chOff x="0" y="0"/>
            <a:chExt cx="4594340" cy="8105809"/>
          </a:xfrm>
        </p:grpSpPr>
        <p:pic>
          <p:nvPicPr>
            <p:cNvPr id="4" name="Picture 4"/>
            <p:cNvPicPr>
              <a:picLocks noChangeAspect="1"/>
            </p:cNvPicPr>
            <p:nvPr/>
          </p:nvPicPr>
          <p:blipFill>
            <a:blip r:embed="rId4"/>
            <a:srcRect/>
            <a:stretch>
              <a:fillRect/>
            </a:stretch>
          </p:blipFill>
          <p:spPr>
            <a:xfrm>
              <a:off x="659648" y="1731419"/>
              <a:ext cx="3934692" cy="5512703"/>
            </a:xfrm>
            <a:prstGeom prst="rect">
              <a:avLst/>
            </a:prstGeom>
          </p:spPr>
        </p:pic>
        <p:pic>
          <p:nvPicPr>
            <p:cNvPr id="5" name="Picture 5"/>
            <p:cNvPicPr>
              <a:picLocks noChangeAspect="1"/>
            </p:cNvPicPr>
            <p:nvPr/>
          </p:nvPicPr>
          <p:blipFill>
            <a:blip r:embed="rId5"/>
            <a:srcRect/>
            <a:stretch>
              <a:fillRect/>
            </a:stretch>
          </p:blipFill>
          <p:spPr>
            <a:xfrm>
              <a:off x="0" y="0"/>
              <a:ext cx="4139136" cy="8105809"/>
            </a:xfrm>
            <a:prstGeom prst="rect">
              <a:avLst/>
            </a:prstGeom>
          </p:spPr>
        </p:pic>
      </p:grpSp>
      <p:pic>
        <p:nvPicPr>
          <p:cNvPr id="6" name="Picture 6"/>
          <p:cNvPicPr>
            <a:picLocks noChangeAspect="1"/>
          </p:cNvPicPr>
          <p:nvPr/>
        </p:nvPicPr>
        <p:blipFill>
          <a:blip r:embed="rId6"/>
          <a:srcRect t="45083" b="39781"/>
          <a:stretch>
            <a:fillRect/>
          </a:stretch>
        </p:blipFill>
        <p:spPr>
          <a:xfrm>
            <a:off x="11944316" y="1901738"/>
            <a:ext cx="6969620" cy="1425441"/>
          </a:xfrm>
          <a:prstGeom prst="rect">
            <a:avLst/>
          </a:prstGeom>
        </p:spPr>
      </p:pic>
      <p:sp>
        <p:nvSpPr>
          <p:cNvPr id="7" name="TextBox 7"/>
          <p:cNvSpPr txBox="1"/>
          <p:nvPr/>
        </p:nvSpPr>
        <p:spPr>
          <a:xfrm>
            <a:off x="12465612" y="2107402"/>
            <a:ext cx="5927029" cy="1369999"/>
          </a:xfrm>
          <a:prstGeom prst="rect">
            <a:avLst/>
          </a:prstGeom>
        </p:spPr>
        <p:txBody>
          <a:bodyPr lIns="0" tIns="0" rIns="0" bIns="0" rtlCol="0" anchor="t">
            <a:spAutoFit/>
          </a:bodyPr>
          <a:lstStyle/>
          <a:p>
            <a:pPr algn="ctr">
              <a:lnSpc>
                <a:spcPts val="10975"/>
              </a:lnSpc>
            </a:pPr>
            <a:r>
              <a:rPr lang="en-US" sz="8641" dirty="0">
                <a:solidFill>
                  <a:srgbClr val="555744"/>
                </a:solidFill>
                <a:latin typeface="Buffalo"/>
              </a:rPr>
              <a:t>Conclusion</a:t>
            </a:r>
          </a:p>
        </p:txBody>
      </p:sp>
      <p:pic>
        <p:nvPicPr>
          <p:cNvPr id="8" name="Picture 8"/>
          <p:cNvPicPr>
            <a:picLocks noChangeAspect="1"/>
          </p:cNvPicPr>
          <p:nvPr/>
        </p:nvPicPr>
        <p:blipFill>
          <a:blip r:embed="rId7">
            <a:alphaModFix amt="88000"/>
          </a:blip>
          <a:srcRect/>
          <a:stretch>
            <a:fillRect/>
          </a:stretch>
        </p:blipFill>
        <p:spPr>
          <a:xfrm rot="-7628570">
            <a:off x="15109239" y="7292692"/>
            <a:ext cx="4192031" cy="5988616"/>
          </a:xfrm>
          <a:prstGeom prst="rect">
            <a:avLst/>
          </a:prstGeom>
        </p:spPr>
      </p:pic>
      <p:pic>
        <p:nvPicPr>
          <p:cNvPr id="9" name="Picture 9"/>
          <p:cNvPicPr>
            <a:picLocks noChangeAspect="1"/>
          </p:cNvPicPr>
          <p:nvPr/>
        </p:nvPicPr>
        <p:blipFill>
          <a:blip r:embed="rId8"/>
          <a:srcRect/>
          <a:stretch>
            <a:fillRect/>
          </a:stretch>
        </p:blipFill>
        <p:spPr>
          <a:xfrm rot="932034">
            <a:off x="14251686" y="3784804"/>
            <a:ext cx="1496059" cy="2829426"/>
          </a:xfrm>
          <a:prstGeom prst="rect">
            <a:avLst/>
          </a:prstGeom>
        </p:spPr>
      </p:pic>
      <p:pic>
        <p:nvPicPr>
          <p:cNvPr id="10" name="Picture 10"/>
          <p:cNvPicPr>
            <a:picLocks noChangeAspect="1"/>
          </p:cNvPicPr>
          <p:nvPr/>
        </p:nvPicPr>
        <p:blipFill>
          <a:blip r:embed="rId9"/>
          <a:srcRect/>
          <a:stretch>
            <a:fillRect/>
          </a:stretch>
        </p:blipFill>
        <p:spPr>
          <a:xfrm rot="-5400000">
            <a:off x="14581722" y="5680333"/>
            <a:ext cx="700105" cy="1873192"/>
          </a:xfrm>
          <a:prstGeom prst="rect">
            <a:avLst/>
          </a:prstGeom>
        </p:spPr>
      </p:pic>
      <p:pic>
        <p:nvPicPr>
          <p:cNvPr id="11" name="Picture 11"/>
          <p:cNvPicPr>
            <a:picLocks noChangeAspect="1"/>
          </p:cNvPicPr>
          <p:nvPr/>
        </p:nvPicPr>
        <p:blipFill>
          <a:blip r:embed="rId9"/>
          <a:srcRect/>
          <a:stretch>
            <a:fillRect/>
          </a:stretch>
        </p:blipFill>
        <p:spPr>
          <a:xfrm rot="-5400000">
            <a:off x="2992810" y="8618291"/>
            <a:ext cx="700105" cy="1873192"/>
          </a:xfrm>
          <a:prstGeom prst="rect">
            <a:avLst/>
          </a:prstGeom>
        </p:spPr>
      </p:pic>
      <p:pic>
        <p:nvPicPr>
          <p:cNvPr id="12" name="Picture 12"/>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42772">
            <a:off x="12307766" y="595752"/>
            <a:ext cx="1201263" cy="1716090"/>
          </a:xfrm>
          <a:prstGeom prst="rect">
            <a:avLst/>
          </a:prstGeom>
        </p:spPr>
      </p:pic>
      <p:sp>
        <p:nvSpPr>
          <p:cNvPr id="13" name="TextBox 13"/>
          <p:cNvSpPr txBox="1"/>
          <p:nvPr/>
        </p:nvSpPr>
        <p:spPr>
          <a:xfrm>
            <a:off x="5991139" y="5669637"/>
            <a:ext cx="6265764" cy="1805314"/>
          </a:xfrm>
          <a:prstGeom prst="rect">
            <a:avLst/>
          </a:prstGeom>
        </p:spPr>
        <p:txBody>
          <a:bodyPr lIns="0" tIns="0" rIns="0" bIns="0" rtlCol="0" anchor="t">
            <a:spAutoFit/>
          </a:bodyPr>
          <a:lstStyle/>
          <a:p>
            <a:pPr>
              <a:lnSpc>
                <a:spcPts val="4804"/>
              </a:lnSpc>
            </a:pPr>
            <a:r>
              <a:rPr lang="en-US" sz="3782" dirty="0">
                <a:solidFill>
                  <a:srgbClr val="555744"/>
                </a:solidFill>
                <a:latin typeface="Dekko"/>
              </a:rPr>
              <a:t>You can add some texts  here. You can add some texts here. You can add some texts here.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17" t="18011" r="5891" b="15342"/>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rot="859435">
            <a:off x="4498024" y="2398996"/>
            <a:ext cx="1243708" cy="4737935"/>
          </a:xfrm>
          <a:prstGeom prst="rect">
            <a:avLst/>
          </a:prstGeom>
        </p:spPr>
      </p:pic>
      <p:pic>
        <p:nvPicPr>
          <p:cNvPr id="4" name="Picture 4"/>
          <p:cNvPicPr>
            <a:picLocks noChangeAspect="1"/>
          </p:cNvPicPr>
          <p:nvPr/>
        </p:nvPicPr>
        <p:blipFill>
          <a:blip r:embed="rId4"/>
          <a:srcRect/>
          <a:stretch>
            <a:fillRect/>
          </a:stretch>
        </p:blipFill>
        <p:spPr>
          <a:xfrm rot="-567006">
            <a:off x="3766183" y="3943382"/>
            <a:ext cx="1955476" cy="3349851"/>
          </a:xfrm>
          <a:prstGeom prst="rect">
            <a:avLst/>
          </a:prstGeom>
        </p:spPr>
      </p:pic>
      <p:pic>
        <p:nvPicPr>
          <p:cNvPr id="5" name="Picture 5"/>
          <p:cNvPicPr>
            <a:picLocks noChangeAspect="1"/>
          </p:cNvPicPr>
          <p:nvPr/>
        </p:nvPicPr>
        <p:blipFill>
          <a:blip r:embed="rId5"/>
          <a:srcRect/>
          <a:stretch>
            <a:fillRect/>
          </a:stretch>
        </p:blipFill>
        <p:spPr>
          <a:xfrm rot="-74977">
            <a:off x="3540070" y="5049236"/>
            <a:ext cx="10398477" cy="2595287"/>
          </a:xfrm>
          <a:prstGeom prst="rect">
            <a:avLst/>
          </a:prstGeom>
        </p:spPr>
      </p:pic>
      <p:sp>
        <p:nvSpPr>
          <p:cNvPr id="6" name="TextBox 6"/>
          <p:cNvSpPr txBox="1"/>
          <p:nvPr/>
        </p:nvSpPr>
        <p:spPr>
          <a:xfrm rot="86641">
            <a:off x="5005372" y="6695231"/>
            <a:ext cx="9650597" cy="781031"/>
          </a:xfrm>
          <a:prstGeom prst="rect">
            <a:avLst/>
          </a:prstGeom>
        </p:spPr>
        <p:txBody>
          <a:bodyPr lIns="0" tIns="0" rIns="0" bIns="0" rtlCol="0" anchor="t">
            <a:spAutoFit/>
          </a:bodyPr>
          <a:lstStyle/>
          <a:p>
            <a:pPr algn="ctr">
              <a:lnSpc>
                <a:spcPts val="6300"/>
              </a:lnSpc>
            </a:pPr>
            <a:endParaRPr/>
          </a:p>
        </p:txBody>
      </p:sp>
      <p:pic>
        <p:nvPicPr>
          <p:cNvPr id="7" name="Picture 7"/>
          <p:cNvPicPr>
            <a:picLocks noChangeAspect="1"/>
          </p:cNvPicPr>
          <p:nvPr/>
        </p:nvPicPr>
        <p:blipFill>
          <a:blip r:embed="rId6"/>
          <a:srcRect/>
          <a:stretch>
            <a:fillRect/>
          </a:stretch>
        </p:blipFill>
        <p:spPr>
          <a:xfrm rot="86641">
            <a:off x="2306171" y="4400133"/>
            <a:ext cx="3710857" cy="2704287"/>
          </a:xfrm>
          <a:prstGeom prst="rect">
            <a:avLst/>
          </a:prstGeom>
        </p:spPr>
      </p:pic>
      <p:pic>
        <p:nvPicPr>
          <p:cNvPr id="8" name="Picture 8"/>
          <p:cNvPicPr>
            <a:picLocks noChangeAspect="1"/>
          </p:cNvPicPr>
          <p:nvPr/>
        </p:nvPicPr>
        <p:blipFill>
          <a:blip r:embed="rId7">
            <a:alphaModFix amt="21999"/>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400193" y="-5916815"/>
            <a:ext cx="8857785" cy="8525618"/>
          </a:xfrm>
          <a:prstGeom prst="rect">
            <a:avLst/>
          </a:prstGeom>
        </p:spPr>
      </p:pic>
      <p:pic>
        <p:nvPicPr>
          <p:cNvPr id="9" name="Picture 9"/>
          <p:cNvPicPr>
            <a:picLocks noChangeAspect="1"/>
          </p:cNvPicPr>
          <p:nvPr/>
        </p:nvPicPr>
        <p:blipFill>
          <a:blip r:embed="rId9">
            <a:alphaModFix amt="55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6525024">
            <a:off x="13951854" y="7900782"/>
            <a:ext cx="5269637" cy="5591127"/>
          </a:xfrm>
          <a:prstGeom prst="rect">
            <a:avLst/>
          </a:prstGeom>
        </p:spPr>
      </p:pic>
      <p:pic>
        <p:nvPicPr>
          <p:cNvPr id="10" name="Picture 10"/>
          <p:cNvPicPr>
            <a:picLocks noChangeAspect="1"/>
          </p:cNvPicPr>
          <p:nvPr/>
        </p:nvPicPr>
        <p:blipFill>
          <a:blip r:embed="rId11">
            <a:alphaModFix amt="21999"/>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6653687">
            <a:off x="11747861" y="7518707"/>
            <a:ext cx="9957653" cy="8663158"/>
          </a:xfrm>
          <a:prstGeom prst="rect">
            <a:avLst/>
          </a:prstGeom>
        </p:spPr>
      </p:pic>
      <p:pic>
        <p:nvPicPr>
          <p:cNvPr id="11" name="Picture 1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4726396">
            <a:off x="1504693" y="-4426278"/>
            <a:ext cx="5318268" cy="8429531"/>
          </a:xfrm>
          <a:prstGeom prst="rect">
            <a:avLst/>
          </a:prstGeom>
        </p:spPr>
      </p:pic>
      <p:pic>
        <p:nvPicPr>
          <p:cNvPr id="12" name="Picture 1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5045464">
            <a:off x="11708583" y="7231685"/>
            <a:ext cx="5489002" cy="8700148"/>
          </a:xfrm>
          <a:prstGeom prst="rect">
            <a:avLst/>
          </a:prstGeom>
        </p:spPr>
      </p:pic>
      <p:pic>
        <p:nvPicPr>
          <p:cNvPr id="13" name="Picture 13"/>
          <p:cNvPicPr>
            <a:picLocks noChangeAspect="1"/>
          </p:cNvPicPr>
          <p:nvPr/>
        </p:nvPicPr>
        <p:blipFill>
          <a:blip r:embed="rId15"/>
          <a:srcRect l="32936"/>
          <a:stretch>
            <a:fillRect/>
          </a:stretch>
        </p:blipFill>
        <p:spPr>
          <a:xfrm>
            <a:off x="15292794" y="2608803"/>
            <a:ext cx="3431560" cy="8219900"/>
          </a:xfrm>
          <a:prstGeom prst="rect">
            <a:avLst/>
          </a:prstGeom>
        </p:spPr>
      </p:pic>
      <p:pic>
        <p:nvPicPr>
          <p:cNvPr id="14" name="Picture 14"/>
          <p:cNvPicPr>
            <a:picLocks noChangeAspect="1"/>
          </p:cNvPicPr>
          <p:nvPr/>
        </p:nvPicPr>
        <p:blipFill>
          <a:blip r:embed="rId16"/>
          <a:srcRect/>
          <a:stretch>
            <a:fillRect/>
          </a:stretch>
        </p:blipFill>
        <p:spPr>
          <a:xfrm rot="-4845883">
            <a:off x="17084740" y="8805716"/>
            <a:ext cx="789135" cy="1396699"/>
          </a:xfrm>
          <a:prstGeom prst="rect">
            <a:avLst/>
          </a:prstGeom>
        </p:spPr>
      </p:pic>
      <p:pic>
        <p:nvPicPr>
          <p:cNvPr id="15" name="Picture 15"/>
          <p:cNvPicPr>
            <a:picLocks noChangeAspect="1"/>
          </p:cNvPicPr>
          <p:nvPr/>
        </p:nvPicPr>
        <p:blipFill>
          <a:blip r:embed="rId17"/>
          <a:srcRect/>
          <a:stretch>
            <a:fillRect/>
          </a:stretch>
        </p:blipFill>
        <p:spPr>
          <a:xfrm>
            <a:off x="16199881" y="6155200"/>
            <a:ext cx="1617385" cy="1609298"/>
          </a:xfrm>
          <a:prstGeom prst="rect">
            <a:avLst/>
          </a:prstGeom>
        </p:spPr>
      </p:pic>
      <p:pic>
        <p:nvPicPr>
          <p:cNvPr id="16" name="Picture 16"/>
          <p:cNvPicPr>
            <a:picLocks noChangeAspect="1"/>
          </p:cNvPicPr>
          <p:nvPr/>
        </p:nvPicPr>
        <p:blipFill>
          <a:blip r:embed="rId18"/>
          <a:srcRect/>
          <a:stretch>
            <a:fillRect/>
          </a:stretch>
        </p:blipFill>
        <p:spPr>
          <a:xfrm>
            <a:off x="15896030" y="9258300"/>
            <a:ext cx="3166554" cy="2323459"/>
          </a:xfrm>
          <a:prstGeom prst="rect">
            <a:avLst/>
          </a:prstGeom>
        </p:spPr>
      </p:pic>
      <p:sp>
        <p:nvSpPr>
          <p:cNvPr id="17" name="TextBox 17"/>
          <p:cNvSpPr txBox="1"/>
          <p:nvPr/>
        </p:nvSpPr>
        <p:spPr>
          <a:xfrm>
            <a:off x="4147914" y="5581402"/>
            <a:ext cx="10163671" cy="1650929"/>
          </a:xfrm>
          <a:prstGeom prst="rect">
            <a:avLst/>
          </a:prstGeom>
        </p:spPr>
        <p:txBody>
          <a:bodyPr lIns="0" tIns="0" rIns="0" bIns="0" rtlCol="0" anchor="t">
            <a:spAutoFit/>
          </a:bodyPr>
          <a:lstStyle/>
          <a:p>
            <a:pPr algn="ctr">
              <a:lnSpc>
                <a:spcPts val="12644"/>
              </a:lnSpc>
            </a:pPr>
            <a:r>
              <a:rPr lang="en-US" sz="11494" dirty="0">
                <a:solidFill>
                  <a:srgbClr val="555744">
                    <a:alpha val="97647"/>
                  </a:srgbClr>
                </a:solidFill>
                <a:latin typeface="Apricots"/>
              </a:rPr>
              <a:t>Thank you!</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iterate type="lt">
                                    <p:tmAbs val="200"/>
                                  </p:iterate>
                                  <p:childTnLst>
                                    <p:set>
                                      <p:cBhvr>
                                        <p:cTn id="1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C8969"/>
        </a:solidFill>
        <a:effectLst/>
      </p:bgPr>
    </p:bg>
    <p:spTree>
      <p:nvGrpSpPr>
        <p:cNvPr id="1" name=""/>
        <p:cNvGrpSpPr/>
        <p:nvPr/>
      </p:nvGrpSpPr>
      <p:grpSpPr>
        <a:xfrm>
          <a:off x="0" y="0"/>
          <a:ext cx="0" cy="0"/>
          <a:chOff x="0" y="0"/>
          <a:chExt cx="0" cy="0"/>
        </a:xfrm>
      </p:grpSpPr>
      <p:grpSp>
        <p:nvGrpSpPr>
          <p:cNvPr id="5" name="Group 5"/>
          <p:cNvGrpSpPr/>
          <p:nvPr/>
        </p:nvGrpSpPr>
        <p:grpSpPr>
          <a:xfrm>
            <a:off x="1759464" y="4299415"/>
            <a:ext cx="15866182" cy="4641385"/>
            <a:chOff x="0" y="0"/>
            <a:chExt cx="21154910" cy="6188513"/>
          </a:xfrm>
        </p:grpSpPr>
        <p:grpSp>
          <p:nvGrpSpPr>
            <p:cNvPr id="6" name="Group 6"/>
            <p:cNvGrpSpPr>
              <a:grpSpLocks noChangeAspect="1"/>
            </p:cNvGrpSpPr>
            <p:nvPr/>
          </p:nvGrpSpPr>
          <p:grpSpPr>
            <a:xfrm>
              <a:off x="0" y="536626"/>
              <a:ext cx="4001864" cy="5651887"/>
              <a:chOff x="0" y="0"/>
              <a:chExt cx="3267456" cy="4614672"/>
            </a:xfrm>
          </p:grpSpPr>
          <p:sp>
            <p:nvSpPr>
              <p:cNvPr id="7" name="Freeform 7"/>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8" name="Freeform 8"/>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9" name="Picture 9"/>
            <p:cNvPicPr>
              <a:picLocks noChangeAspect="1"/>
            </p:cNvPicPr>
            <p:nvPr/>
          </p:nvPicPr>
          <p:blipFill>
            <a:blip r:embed="rId3"/>
            <a:srcRect/>
            <a:stretch>
              <a:fillRect/>
            </a:stretch>
          </p:blipFill>
          <p:spPr>
            <a:xfrm rot="-5400000">
              <a:off x="1567177" y="-586363"/>
              <a:ext cx="867510" cy="2245980"/>
            </a:xfrm>
            <a:prstGeom prst="rect">
              <a:avLst/>
            </a:prstGeom>
          </p:spPr>
        </p:pic>
        <p:grpSp>
          <p:nvGrpSpPr>
            <p:cNvPr id="10" name="Group 10"/>
            <p:cNvGrpSpPr>
              <a:grpSpLocks noChangeAspect="1"/>
            </p:cNvGrpSpPr>
            <p:nvPr/>
          </p:nvGrpSpPr>
          <p:grpSpPr>
            <a:xfrm>
              <a:off x="4422963" y="536626"/>
              <a:ext cx="4001864" cy="5651887"/>
              <a:chOff x="0" y="0"/>
              <a:chExt cx="3267456" cy="4614672"/>
            </a:xfrm>
          </p:grpSpPr>
          <p:sp>
            <p:nvSpPr>
              <p:cNvPr id="11" name="Freeform 11"/>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12" name="Freeform 12"/>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13" name="Picture 13"/>
            <p:cNvPicPr>
              <a:picLocks noChangeAspect="1"/>
            </p:cNvPicPr>
            <p:nvPr/>
          </p:nvPicPr>
          <p:blipFill>
            <a:blip r:embed="rId3"/>
            <a:srcRect/>
            <a:stretch>
              <a:fillRect/>
            </a:stretch>
          </p:blipFill>
          <p:spPr>
            <a:xfrm rot="-5400000">
              <a:off x="5990141" y="-637799"/>
              <a:ext cx="867510" cy="2245980"/>
            </a:xfrm>
            <a:prstGeom prst="rect">
              <a:avLst/>
            </a:prstGeom>
          </p:spPr>
        </p:pic>
        <p:grpSp>
          <p:nvGrpSpPr>
            <p:cNvPr id="14" name="Group 14"/>
            <p:cNvGrpSpPr>
              <a:grpSpLocks noChangeAspect="1"/>
            </p:cNvGrpSpPr>
            <p:nvPr/>
          </p:nvGrpSpPr>
          <p:grpSpPr>
            <a:xfrm>
              <a:off x="12893658" y="485191"/>
              <a:ext cx="4001864" cy="5651887"/>
              <a:chOff x="0" y="0"/>
              <a:chExt cx="3267456" cy="4614672"/>
            </a:xfrm>
          </p:grpSpPr>
          <p:sp>
            <p:nvSpPr>
              <p:cNvPr id="15" name="Freeform 15"/>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16" name="Freeform 16"/>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17" name="Picture 17"/>
            <p:cNvPicPr>
              <a:picLocks noChangeAspect="1"/>
            </p:cNvPicPr>
            <p:nvPr/>
          </p:nvPicPr>
          <p:blipFill>
            <a:blip r:embed="rId3"/>
            <a:srcRect/>
            <a:stretch>
              <a:fillRect/>
            </a:stretch>
          </p:blipFill>
          <p:spPr>
            <a:xfrm rot="-5400000">
              <a:off x="14460835" y="-637799"/>
              <a:ext cx="867510" cy="2245980"/>
            </a:xfrm>
            <a:prstGeom prst="rect">
              <a:avLst/>
            </a:prstGeom>
          </p:spPr>
        </p:pic>
        <p:grpSp>
          <p:nvGrpSpPr>
            <p:cNvPr id="18" name="Group 18"/>
            <p:cNvGrpSpPr>
              <a:grpSpLocks noChangeAspect="1"/>
            </p:cNvGrpSpPr>
            <p:nvPr/>
          </p:nvGrpSpPr>
          <p:grpSpPr>
            <a:xfrm>
              <a:off x="17153046" y="536626"/>
              <a:ext cx="4001864" cy="5651887"/>
              <a:chOff x="0" y="0"/>
              <a:chExt cx="3267456" cy="4614672"/>
            </a:xfrm>
          </p:grpSpPr>
          <p:sp>
            <p:nvSpPr>
              <p:cNvPr id="19" name="Freeform 19"/>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20" name="Freeform 20"/>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21" name="Picture 21"/>
            <p:cNvPicPr>
              <a:picLocks noChangeAspect="1"/>
            </p:cNvPicPr>
            <p:nvPr/>
          </p:nvPicPr>
          <p:blipFill>
            <a:blip r:embed="rId3"/>
            <a:srcRect/>
            <a:stretch>
              <a:fillRect/>
            </a:stretch>
          </p:blipFill>
          <p:spPr>
            <a:xfrm rot="-5400000">
              <a:off x="18883799" y="-689235"/>
              <a:ext cx="867510" cy="2245980"/>
            </a:xfrm>
            <a:prstGeom prst="rect">
              <a:avLst/>
            </a:prstGeom>
          </p:spPr>
        </p:pic>
        <p:grpSp>
          <p:nvGrpSpPr>
            <p:cNvPr id="22" name="Group 22"/>
            <p:cNvGrpSpPr>
              <a:grpSpLocks noChangeAspect="1"/>
            </p:cNvGrpSpPr>
            <p:nvPr/>
          </p:nvGrpSpPr>
          <p:grpSpPr>
            <a:xfrm>
              <a:off x="8667318" y="485191"/>
              <a:ext cx="4001864" cy="5651887"/>
              <a:chOff x="0" y="0"/>
              <a:chExt cx="3267456" cy="4614672"/>
            </a:xfrm>
          </p:grpSpPr>
          <p:sp>
            <p:nvSpPr>
              <p:cNvPr id="23" name="Freeform 23"/>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24" name="Freeform 24"/>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25" name="Picture 25"/>
            <p:cNvPicPr>
              <a:picLocks noChangeAspect="1"/>
            </p:cNvPicPr>
            <p:nvPr/>
          </p:nvPicPr>
          <p:blipFill>
            <a:blip r:embed="rId3"/>
            <a:srcRect/>
            <a:stretch>
              <a:fillRect/>
            </a:stretch>
          </p:blipFill>
          <p:spPr>
            <a:xfrm rot="-5400000">
              <a:off x="10234496" y="-637799"/>
              <a:ext cx="867510" cy="2245980"/>
            </a:xfrm>
            <a:prstGeom prst="rect">
              <a:avLst/>
            </a:prstGeom>
          </p:spPr>
        </p:pic>
      </p:grpSp>
      <p:pic>
        <p:nvPicPr>
          <p:cNvPr id="2" name="Picture 2"/>
          <p:cNvPicPr>
            <a:picLocks noChangeAspect="1"/>
          </p:cNvPicPr>
          <p:nvPr/>
        </p:nvPicPr>
        <p:blipFill>
          <a:blip r:embed="rId4"/>
          <a:srcRect/>
          <a:stretch>
            <a:fillRect/>
          </a:stretch>
        </p:blipFill>
        <p:spPr>
          <a:xfrm rot="-8100000">
            <a:off x="14955954" y="2758444"/>
            <a:ext cx="3466658" cy="3455025"/>
          </a:xfrm>
          <a:prstGeom prst="rect">
            <a:avLst/>
          </a:prstGeom>
        </p:spPr>
      </p:pic>
      <p:pic>
        <p:nvPicPr>
          <p:cNvPr id="3" name="Picture 3"/>
          <p:cNvPicPr>
            <a:picLocks noChangeAspect="1"/>
          </p:cNvPicPr>
          <p:nvPr/>
        </p:nvPicPr>
        <p:blipFill>
          <a:blip r:embed="rId5"/>
          <a:srcRect l="864" r="864"/>
          <a:stretch>
            <a:fillRect/>
          </a:stretch>
        </p:blipFill>
        <p:spPr>
          <a:xfrm rot="-1908724">
            <a:off x="-151311" y="5921229"/>
            <a:ext cx="3092714" cy="4409280"/>
          </a:xfrm>
          <a:prstGeom prst="rect">
            <a:avLst/>
          </a:prstGeom>
        </p:spPr>
      </p:pic>
      <p:pic>
        <p:nvPicPr>
          <p:cNvPr id="4" name="Picture 4"/>
          <p:cNvPicPr>
            <a:picLocks noChangeAspect="1"/>
          </p:cNvPicPr>
          <p:nvPr/>
        </p:nvPicPr>
        <p:blipFill>
          <a:blip r:embed="rId6"/>
          <a:srcRect/>
          <a:stretch>
            <a:fillRect/>
          </a:stretch>
        </p:blipFill>
        <p:spPr>
          <a:xfrm>
            <a:off x="3871255" y="1547475"/>
            <a:ext cx="2428950" cy="2416805"/>
          </a:xfrm>
          <a:prstGeom prst="rect">
            <a:avLst/>
          </a:prstGeom>
        </p:spPr>
      </p:pic>
      <p:pic>
        <p:nvPicPr>
          <p:cNvPr id="26" name="Picture 26"/>
          <p:cNvPicPr>
            <a:picLocks noChangeAspect="1"/>
          </p:cNvPicPr>
          <p:nvPr/>
        </p:nvPicPr>
        <p:blipFill>
          <a:blip r:embed="rId5"/>
          <a:srcRect l="864" r="864"/>
          <a:stretch>
            <a:fillRect/>
          </a:stretch>
        </p:blipFill>
        <p:spPr>
          <a:xfrm rot="-1908724">
            <a:off x="-316067" y="6178479"/>
            <a:ext cx="3092714" cy="4409280"/>
          </a:xfrm>
          <a:prstGeom prst="rect">
            <a:avLst/>
          </a:prstGeom>
        </p:spPr>
      </p:pic>
      <p:sp>
        <p:nvSpPr>
          <p:cNvPr id="27" name="TextBox 27"/>
          <p:cNvSpPr txBox="1"/>
          <p:nvPr/>
        </p:nvSpPr>
        <p:spPr>
          <a:xfrm>
            <a:off x="7447899" y="2433875"/>
            <a:ext cx="7626901" cy="1331134"/>
          </a:xfrm>
          <a:prstGeom prst="rect">
            <a:avLst/>
          </a:prstGeom>
        </p:spPr>
        <p:txBody>
          <a:bodyPr wrap="square" lIns="0" tIns="0" rIns="0" bIns="0" rtlCol="0" anchor="t">
            <a:spAutoFit/>
          </a:bodyPr>
          <a:lstStyle/>
          <a:p>
            <a:pPr>
              <a:lnSpc>
                <a:spcPts val="9981"/>
              </a:lnSpc>
              <a:spcBef>
                <a:spcPct val="0"/>
              </a:spcBef>
            </a:pPr>
            <a:r>
              <a:rPr lang="en-US" sz="9600" spc="56" dirty="0">
                <a:solidFill>
                  <a:srgbClr val="FFFFFF"/>
                </a:solidFill>
                <a:latin typeface="Buffalo" panose="020B0604020202020204" charset="0"/>
              </a:rPr>
              <a:t>Meet My Team</a:t>
            </a:r>
          </a:p>
        </p:txBody>
      </p:sp>
      <p:sp>
        <p:nvSpPr>
          <p:cNvPr id="28" name="TextBox 28"/>
          <p:cNvSpPr txBox="1"/>
          <p:nvPr/>
        </p:nvSpPr>
        <p:spPr>
          <a:xfrm>
            <a:off x="2713219"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1</a:t>
            </a:r>
          </a:p>
        </p:txBody>
      </p:sp>
      <p:sp>
        <p:nvSpPr>
          <p:cNvPr id="29" name="TextBox 29"/>
          <p:cNvSpPr txBox="1"/>
          <p:nvPr/>
        </p:nvSpPr>
        <p:spPr>
          <a:xfrm>
            <a:off x="5951761"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2</a:t>
            </a:r>
          </a:p>
        </p:txBody>
      </p:sp>
      <p:sp>
        <p:nvSpPr>
          <p:cNvPr id="30" name="TextBox 30"/>
          <p:cNvSpPr txBox="1"/>
          <p:nvPr/>
        </p:nvSpPr>
        <p:spPr>
          <a:xfrm>
            <a:off x="9144000"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3</a:t>
            </a:r>
          </a:p>
        </p:txBody>
      </p:sp>
      <p:sp>
        <p:nvSpPr>
          <p:cNvPr id="31" name="TextBox 31"/>
          <p:cNvSpPr txBox="1"/>
          <p:nvPr/>
        </p:nvSpPr>
        <p:spPr>
          <a:xfrm>
            <a:off x="12255540"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4</a:t>
            </a:r>
          </a:p>
        </p:txBody>
      </p:sp>
      <p:sp>
        <p:nvSpPr>
          <p:cNvPr id="32" name="TextBox 32"/>
          <p:cNvSpPr txBox="1"/>
          <p:nvPr/>
        </p:nvSpPr>
        <p:spPr>
          <a:xfrm>
            <a:off x="15639088"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C8969"/>
        </a:solidFill>
        <a:effectLst/>
      </p:bgPr>
    </p:bg>
    <p:spTree>
      <p:nvGrpSpPr>
        <p:cNvPr id="1" name=""/>
        <p:cNvGrpSpPr/>
        <p:nvPr/>
      </p:nvGrpSpPr>
      <p:grpSpPr>
        <a:xfrm>
          <a:off x="0" y="0"/>
          <a:ext cx="0" cy="0"/>
          <a:chOff x="0" y="0"/>
          <a:chExt cx="0" cy="0"/>
        </a:xfrm>
      </p:grpSpPr>
      <p:grpSp>
        <p:nvGrpSpPr>
          <p:cNvPr id="5" name="Group 5"/>
          <p:cNvGrpSpPr/>
          <p:nvPr/>
        </p:nvGrpSpPr>
        <p:grpSpPr>
          <a:xfrm>
            <a:off x="1759464" y="4299415"/>
            <a:ext cx="15866182" cy="4641385"/>
            <a:chOff x="0" y="0"/>
            <a:chExt cx="21154910" cy="6188513"/>
          </a:xfrm>
        </p:grpSpPr>
        <p:grpSp>
          <p:nvGrpSpPr>
            <p:cNvPr id="6" name="Group 6"/>
            <p:cNvGrpSpPr>
              <a:grpSpLocks noChangeAspect="1"/>
            </p:cNvGrpSpPr>
            <p:nvPr/>
          </p:nvGrpSpPr>
          <p:grpSpPr>
            <a:xfrm>
              <a:off x="0" y="536626"/>
              <a:ext cx="4001864" cy="5651887"/>
              <a:chOff x="0" y="0"/>
              <a:chExt cx="3267456" cy="4614672"/>
            </a:xfrm>
          </p:grpSpPr>
          <p:sp>
            <p:nvSpPr>
              <p:cNvPr id="7" name="Freeform 7"/>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8" name="Freeform 8"/>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9" name="Picture 9"/>
            <p:cNvPicPr>
              <a:picLocks noChangeAspect="1"/>
            </p:cNvPicPr>
            <p:nvPr/>
          </p:nvPicPr>
          <p:blipFill>
            <a:blip r:embed="rId3"/>
            <a:srcRect/>
            <a:stretch>
              <a:fillRect/>
            </a:stretch>
          </p:blipFill>
          <p:spPr>
            <a:xfrm rot="-5400000">
              <a:off x="1567177" y="-586363"/>
              <a:ext cx="867510" cy="2245980"/>
            </a:xfrm>
            <a:prstGeom prst="rect">
              <a:avLst/>
            </a:prstGeom>
          </p:spPr>
        </p:pic>
        <p:grpSp>
          <p:nvGrpSpPr>
            <p:cNvPr id="10" name="Group 10"/>
            <p:cNvGrpSpPr>
              <a:grpSpLocks noChangeAspect="1"/>
            </p:cNvGrpSpPr>
            <p:nvPr/>
          </p:nvGrpSpPr>
          <p:grpSpPr>
            <a:xfrm>
              <a:off x="4422963" y="536626"/>
              <a:ext cx="4001864" cy="5651887"/>
              <a:chOff x="0" y="0"/>
              <a:chExt cx="3267456" cy="4614672"/>
            </a:xfrm>
          </p:grpSpPr>
          <p:sp>
            <p:nvSpPr>
              <p:cNvPr id="11" name="Freeform 11"/>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12" name="Freeform 12"/>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13" name="Picture 13"/>
            <p:cNvPicPr>
              <a:picLocks noChangeAspect="1"/>
            </p:cNvPicPr>
            <p:nvPr/>
          </p:nvPicPr>
          <p:blipFill>
            <a:blip r:embed="rId3"/>
            <a:srcRect/>
            <a:stretch>
              <a:fillRect/>
            </a:stretch>
          </p:blipFill>
          <p:spPr>
            <a:xfrm rot="-5400000">
              <a:off x="5990141" y="-637799"/>
              <a:ext cx="867510" cy="2245980"/>
            </a:xfrm>
            <a:prstGeom prst="rect">
              <a:avLst/>
            </a:prstGeom>
          </p:spPr>
        </p:pic>
        <p:grpSp>
          <p:nvGrpSpPr>
            <p:cNvPr id="14" name="Group 14"/>
            <p:cNvGrpSpPr>
              <a:grpSpLocks noChangeAspect="1"/>
            </p:cNvGrpSpPr>
            <p:nvPr/>
          </p:nvGrpSpPr>
          <p:grpSpPr>
            <a:xfrm>
              <a:off x="12893658" y="485191"/>
              <a:ext cx="4001864" cy="5651887"/>
              <a:chOff x="0" y="0"/>
              <a:chExt cx="3267456" cy="4614672"/>
            </a:xfrm>
          </p:grpSpPr>
          <p:sp>
            <p:nvSpPr>
              <p:cNvPr id="15" name="Freeform 15"/>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16" name="Freeform 16"/>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17" name="Picture 17"/>
            <p:cNvPicPr>
              <a:picLocks noChangeAspect="1"/>
            </p:cNvPicPr>
            <p:nvPr/>
          </p:nvPicPr>
          <p:blipFill>
            <a:blip r:embed="rId3"/>
            <a:srcRect/>
            <a:stretch>
              <a:fillRect/>
            </a:stretch>
          </p:blipFill>
          <p:spPr>
            <a:xfrm rot="-5400000">
              <a:off x="14460835" y="-637799"/>
              <a:ext cx="867510" cy="2245980"/>
            </a:xfrm>
            <a:prstGeom prst="rect">
              <a:avLst/>
            </a:prstGeom>
          </p:spPr>
        </p:pic>
        <p:grpSp>
          <p:nvGrpSpPr>
            <p:cNvPr id="18" name="Group 18"/>
            <p:cNvGrpSpPr>
              <a:grpSpLocks noChangeAspect="1"/>
            </p:cNvGrpSpPr>
            <p:nvPr/>
          </p:nvGrpSpPr>
          <p:grpSpPr>
            <a:xfrm>
              <a:off x="17153046" y="536626"/>
              <a:ext cx="4001864" cy="5651887"/>
              <a:chOff x="0" y="0"/>
              <a:chExt cx="3267456" cy="4614672"/>
            </a:xfrm>
          </p:grpSpPr>
          <p:sp>
            <p:nvSpPr>
              <p:cNvPr id="19" name="Freeform 19"/>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20" name="Freeform 20"/>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21" name="Picture 21"/>
            <p:cNvPicPr>
              <a:picLocks noChangeAspect="1"/>
            </p:cNvPicPr>
            <p:nvPr/>
          </p:nvPicPr>
          <p:blipFill>
            <a:blip r:embed="rId3"/>
            <a:srcRect/>
            <a:stretch>
              <a:fillRect/>
            </a:stretch>
          </p:blipFill>
          <p:spPr>
            <a:xfrm rot="-5400000">
              <a:off x="18883799" y="-689235"/>
              <a:ext cx="867510" cy="2245980"/>
            </a:xfrm>
            <a:prstGeom prst="rect">
              <a:avLst/>
            </a:prstGeom>
          </p:spPr>
        </p:pic>
        <p:grpSp>
          <p:nvGrpSpPr>
            <p:cNvPr id="22" name="Group 22"/>
            <p:cNvGrpSpPr>
              <a:grpSpLocks noChangeAspect="1"/>
            </p:cNvGrpSpPr>
            <p:nvPr/>
          </p:nvGrpSpPr>
          <p:grpSpPr>
            <a:xfrm>
              <a:off x="8667318" y="485191"/>
              <a:ext cx="4001864" cy="5651887"/>
              <a:chOff x="0" y="0"/>
              <a:chExt cx="3267456" cy="4614672"/>
            </a:xfrm>
          </p:grpSpPr>
          <p:sp>
            <p:nvSpPr>
              <p:cNvPr id="23" name="Freeform 23"/>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2"/>
                <a:stretch>
                  <a:fillRect l="-4" r="-4"/>
                </a:stretch>
              </a:blipFill>
            </p:spPr>
          </p:sp>
          <p:sp>
            <p:nvSpPr>
              <p:cNvPr id="24" name="Freeform 24"/>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D0A1"/>
              </a:solidFill>
            </p:spPr>
          </p:sp>
        </p:grpSp>
        <p:pic>
          <p:nvPicPr>
            <p:cNvPr id="25" name="Picture 25"/>
            <p:cNvPicPr>
              <a:picLocks noChangeAspect="1"/>
            </p:cNvPicPr>
            <p:nvPr/>
          </p:nvPicPr>
          <p:blipFill>
            <a:blip r:embed="rId3"/>
            <a:srcRect/>
            <a:stretch>
              <a:fillRect/>
            </a:stretch>
          </p:blipFill>
          <p:spPr>
            <a:xfrm rot="-5400000">
              <a:off x="10234496" y="-637799"/>
              <a:ext cx="867510" cy="2245980"/>
            </a:xfrm>
            <a:prstGeom prst="rect">
              <a:avLst/>
            </a:prstGeom>
          </p:spPr>
        </p:pic>
      </p:grpSp>
      <p:pic>
        <p:nvPicPr>
          <p:cNvPr id="36" name="Graphic 35">
            <a:extLst>
              <a:ext uri="{FF2B5EF4-FFF2-40B4-BE49-F238E27FC236}">
                <a16:creationId xmlns:a16="http://schemas.microsoft.com/office/drawing/2014/main" id="{A3D70D4C-EDCF-40E1-9DF2-6D3A10E503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96090" y="5578384"/>
            <a:ext cx="2537463" cy="2431351"/>
          </a:xfrm>
          <a:prstGeom prst="rect">
            <a:avLst/>
          </a:prstGeom>
        </p:spPr>
      </p:pic>
      <p:pic>
        <p:nvPicPr>
          <p:cNvPr id="2" name="Picture 2"/>
          <p:cNvPicPr>
            <a:picLocks noChangeAspect="1"/>
          </p:cNvPicPr>
          <p:nvPr/>
        </p:nvPicPr>
        <p:blipFill>
          <a:blip r:embed="rId6"/>
          <a:srcRect/>
          <a:stretch>
            <a:fillRect/>
          </a:stretch>
        </p:blipFill>
        <p:spPr>
          <a:xfrm rot="-8100000">
            <a:off x="14955954" y="2758444"/>
            <a:ext cx="3466658" cy="3455025"/>
          </a:xfrm>
          <a:prstGeom prst="rect">
            <a:avLst/>
          </a:prstGeom>
        </p:spPr>
      </p:pic>
      <p:pic>
        <p:nvPicPr>
          <p:cNvPr id="3" name="Picture 3"/>
          <p:cNvPicPr>
            <a:picLocks noChangeAspect="1"/>
          </p:cNvPicPr>
          <p:nvPr/>
        </p:nvPicPr>
        <p:blipFill>
          <a:blip r:embed="rId7"/>
          <a:srcRect l="864" r="864"/>
          <a:stretch>
            <a:fillRect/>
          </a:stretch>
        </p:blipFill>
        <p:spPr>
          <a:xfrm rot="-1908724">
            <a:off x="-151311" y="5921229"/>
            <a:ext cx="3092714" cy="4409280"/>
          </a:xfrm>
          <a:prstGeom prst="rect">
            <a:avLst/>
          </a:prstGeom>
        </p:spPr>
      </p:pic>
      <p:pic>
        <p:nvPicPr>
          <p:cNvPr id="4" name="Picture 4"/>
          <p:cNvPicPr>
            <a:picLocks noChangeAspect="1"/>
          </p:cNvPicPr>
          <p:nvPr/>
        </p:nvPicPr>
        <p:blipFill>
          <a:blip r:embed="rId8"/>
          <a:srcRect/>
          <a:stretch>
            <a:fillRect/>
          </a:stretch>
        </p:blipFill>
        <p:spPr>
          <a:xfrm>
            <a:off x="3871255" y="1547475"/>
            <a:ext cx="2428950" cy="2416805"/>
          </a:xfrm>
          <a:prstGeom prst="rect">
            <a:avLst/>
          </a:prstGeom>
        </p:spPr>
      </p:pic>
      <p:pic>
        <p:nvPicPr>
          <p:cNvPr id="26" name="Picture 26"/>
          <p:cNvPicPr>
            <a:picLocks noChangeAspect="1"/>
          </p:cNvPicPr>
          <p:nvPr/>
        </p:nvPicPr>
        <p:blipFill>
          <a:blip r:embed="rId7"/>
          <a:srcRect l="864" r="864"/>
          <a:stretch>
            <a:fillRect/>
          </a:stretch>
        </p:blipFill>
        <p:spPr>
          <a:xfrm rot="-1908724">
            <a:off x="-316067" y="6178479"/>
            <a:ext cx="3092714" cy="4409280"/>
          </a:xfrm>
          <a:prstGeom prst="rect">
            <a:avLst/>
          </a:prstGeom>
        </p:spPr>
      </p:pic>
      <p:sp>
        <p:nvSpPr>
          <p:cNvPr id="27" name="TextBox 27"/>
          <p:cNvSpPr txBox="1"/>
          <p:nvPr/>
        </p:nvSpPr>
        <p:spPr>
          <a:xfrm>
            <a:off x="7447899" y="2433875"/>
            <a:ext cx="7626901" cy="1331134"/>
          </a:xfrm>
          <a:prstGeom prst="rect">
            <a:avLst/>
          </a:prstGeom>
        </p:spPr>
        <p:txBody>
          <a:bodyPr wrap="square" lIns="0" tIns="0" rIns="0" bIns="0" rtlCol="0" anchor="t">
            <a:spAutoFit/>
          </a:bodyPr>
          <a:lstStyle/>
          <a:p>
            <a:pPr>
              <a:lnSpc>
                <a:spcPts val="9981"/>
              </a:lnSpc>
              <a:spcBef>
                <a:spcPct val="0"/>
              </a:spcBef>
            </a:pPr>
            <a:r>
              <a:rPr lang="en-US" sz="9600" spc="56" dirty="0">
                <a:solidFill>
                  <a:srgbClr val="FFFFFF"/>
                </a:solidFill>
                <a:latin typeface="Buffalo" panose="020B0604020202020204" charset="0"/>
              </a:rPr>
              <a:t>Meet My Team</a:t>
            </a:r>
          </a:p>
        </p:txBody>
      </p:sp>
      <p:sp>
        <p:nvSpPr>
          <p:cNvPr id="28" name="TextBox 28"/>
          <p:cNvSpPr txBox="1"/>
          <p:nvPr/>
        </p:nvSpPr>
        <p:spPr>
          <a:xfrm>
            <a:off x="2713219"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1</a:t>
            </a:r>
          </a:p>
        </p:txBody>
      </p:sp>
      <p:sp>
        <p:nvSpPr>
          <p:cNvPr id="29" name="TextBox 29"/>
          <p:cNvSpPr txBox="1"/>
          <p:nvPr/>
        </p:nvSpPr>
        <p:spPr>
          <a:xfrm>
            <a:off x="5951761"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2</a:t>
            </a:r>
          </a:p>
        </p:txBody>
      </p:sp>
      <p:sp>
        <p:nvSpPr>
          <p:cNvPr id="30" name="TextBox 30"/>
          <p:cNvSpPr txBox="1"/>
          <p:nvPr/>
        </p:nvSpPr>
        <p:spPr>
          <a:xfrm>
            <a:off x="9144000"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3</a:t>
            </a:r>
          </a:p>
        </p:txBody>
      </p:sp>
      <p:sp>
        <p:nvSpPr>
          <p:cNvPr id="31" name="TextBox 31"/>
          <p:cNvSpPr txBox="1"/>
          <p:nvPr/>
        </p:nvSpPr>
        <p:spPr>
          <a:xfrm>
            <a:off x="12255540"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4</a:t>
            </a:r>
          </a:p>
        </p:txBody>
      </p:sp>
      <p:sp>
        <p:nvSpPr>
          <p:cNvPr id="32" name="TextBox 32"/>
          <p:cNvSpPr txBox="1"/>
          <p:nvPr/>
        </p:nvSpPr>
        <p:spPr>
          <a:xfrm>
            <a:off x="15639088" y="8288334"/>
            <a:ext cx="1986558" cy="415818"/>
          </a:xfrm>
          <a:prstGeom prst="rect">
            <a:avLst/>
          </a:prstGeom>
        </p:spPr>
        <p:txBody>
          <a:bodyPr lIns="0" tIns="0" rIns="0" bIns="0" rtlCol="0" anchor="t">
            <a:spAutoFit/>
          </a:bodyPr>
          <a:lstStyle/>
          <a:p>
            <a:pPr>
              <a:lnSpc>
                <a:spcPts val="3214"/>
              </a:lnSpc>
              <a:spcBef>
                <a:spcPct val="0"/>
              </a:spcBef>
            </a:pPr>
            <a:r>
              <a:rPr lang="en-US" sz="3032" spc="18" dirty="0">
                <a:solidFill>
                  <a:srgbClr val="555744"/>
                </a:solidFill>
                <a:latin typeface="Dekko"/>
              </a:rPr>
              <a:t>Name 5</a:t>
            </a:r>
          </a:p>
        </p:txBody>
      </p:sp>
      <p:pic>
        <p:nvPicPr>
          <p:cNvPr id="37" name="Graphic 36">
            <a:extLst>
              <a:ext uri="{FF2B5EF4-FFF2-40B4-BE49-F238E27FC236}">
                <a16:creationId xmlns:a16="http://schemas.microsoft.com/office/drawing/2014/main" id="{6622F496-033D-4EE1-9371-B3E59468C7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205069" y="5691430"/>
            <a:ext cx="2791382" cy="2339686"/>
          </a:xfrm>
          <a:prstGeom prst="rect">
            <a:avLst/>
          </a:prstGeom>
        </p:spPr>
      </p:pic>
      <p:pic>
        <p:nvPicPr>
          <p:cNvPr id="38" name="Graphic 37">
            <a:extLst>
              <a:ext uri="{FF2B5EF4-FFF2-40B4-BE49-F238E27FC236}">
                <a16:creationId xmlns:a16="http://schemas.microsoft.com/office/drawing/2014/main" id="{2055C182-1205-4D5E-8277-FE7B530E7E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8337146" y="5423644"/>
            <a:ext cx="2691680" cy="2584013"/>
          </a:xfrm>
          <a:prstGeom prst="rect">
            <a:avLst/>
          </a:prstGeom>
        </p:spPr>
      </p:pic>
      <p:pic>
        <p:nvPicPr>
          <p:cNvPr id="39" name="Graphic 38">
            <a:extLst>
              <a:ext uri="{FF2B5EF4-FFF2-40B4-BE49-F238E27FC236}">
                <a16:creationId xmlns:a16="http://schemas.microsoft.com/office/drawing/2014/main" id="{AEBE54DD-D5FE-43B0-A7F0-55D57E3679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534494" y="5435014"/>
            <a:ext cx="2766553" cy="2565350"/>
          </a:xfrm>
          <a:prstGeom prst="rect">
            <a:avLst/>
          </a:prstGeom>
        </p:spPr>
      </p:pic>
      <p:pic>
        <p:nvPicPr>
          <p:cNvPr id="40" name="Graphic 39">
            <a:extLst>
              <a:ext uri="{FF2B5EF4-FFF2-40B4-BE49-F238E27FC236}">
                <a16:creationId xmlns:a16="http://schemas.microsoft.com/office/drawing/2014/main" id="{F33589C8-7830-47CE-BC71-115EC3491E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4770496" y="5603839"/>
            <a:ext cx="2644319" cy="2562585"/>
          </a:xfrm>
          <a:prstGeom prst="rect">
            <a:avLst/>
          </a:prstGeom>
        </p:spPr>
      </p:pic>
    </p:spTree>
    <p:extLst>
      <p:ext uri="{BB962C8B-B14F-4D97-AF65-F5344CB8AC3E}">
        <p14:creationId xmlns:p14="http://schemas.microsoft.com/office/powerpoint/2010/main" val="1419730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DE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0769" r="6748" b="16688"/>
          <a:stretch>
            <a:fillRect/>
          </a:stretch>
        </p:blipFill>
        <p:spPr>
          <a:xfrm rot="141137">
            <a:off x="7863477" y="1536566"/>
            <a:ext cx="9396077" cy="8210683"/>
          </a:xfrm>
          <a:prstGeom prst="rect">
            <a:avLst/>
          </a:prstGeom>
        </p:spPr>
      </p:pic>
      <p:sp>
        <p:nvSpPr>
          <p:cNvPr id="3" name="TextBox 3"/>
          <p:cNvSpPr txBox="1"/>
          <p:nvPr/>
        </p:nvSpPr>
        <p:spPr>
          <a:xfrm>
            <a:off x="8889868" y="2589776"/>
            <a:ext cx="9398132" cy="6447472"/>
          </a:xfrm>
          <a:prstGeom prst="rect">
            <a:avLst/>
          </a:prstGeom>
        </p:spPr>
        <p:txBody>
          <a:bodyPr lIns="0" tIns="0" rIns="0" bIns="0" rtlCol="0" anchor="t">
            <a:spAutoFit/>
          </a:bodyPr>
          <a:lstStyle/>
          <a:p>
            <a:pPr marL="915173" lvl="1" indent="-457586">
              <a:lnSpc>
                <a:spcPts val="8689"/>
              </a:lnSpc>
              <a:buFont typeface="Arial"/>
              <a:buChar char="•"/>
            </a:pPr>
            <a:r>
              <a:rPr lang="en-US" sz="4238" dirty="0">
                <a:solidFill>
                  <a:srgbClr val="142414"/>
                </a:solidFill>
                <a:latin typeface="Dekko"/>
              </a:rPr>
              <a:t> Type your content here</a:t>
            </a:r>
          </a:p>
          <a:p>
            <a:pPr marL="915173" lvl="1" indent="-457586">
              <a:lnSpc>
                <a:spcPts val="8689"/>
              </a:lnSpc>
              <a:buFont typeface="Arial"/>
              <a:buChar char="•"/>
            </a:pPr>
            <a:r>
              <a:rPr lang="en-US" sz="4238" dirty="0">
                <a:solidFill>
                  <a:srgbClr val="142414"/>
                </a:solidFill>
                <a:latin typeface="Dekko"/>
              </a:rPr>
              <a:t> Type your content here</a:t>
            </a:r>
          </a:p>
          <a:p>
            <a:pPr marL="915173" lvl="1" indent="-457586">
              <a:lnSpc>
                <a:spcPts val="8689"/>
              </a:lnSpc>
              <a:buFont typeface="Arial"/>
              <a:buChar char="•"/>
            </a:pPr>
            <a:r>
              <a:rPr lang="en-US" sz="4238" dirty="0">
                <a:solidFill>
                  <a:srgbClr val="142414"/>
                </a:solidFill>
                <a:latin typeface="Dekko"/>
              </a:rPr>
              <a:t> Type your content here</a:t>
            </a:r>
          </a:p>
          <a:p>
            <a:pPr marL="915173" lvl="1" indent="-457586">
              <a:lnSpc>
                <a:spcPts val="8689"/>
              </a:lnSpc>
              <a:buFont typeface="Arial"/>
              <a:buChar char="•"/>
            </a:pPr>
            <a:r>
              <a:rPr lang="en-US" sz="4238" dirty="0">
                <a:solidFill>
                  <a:srgbClr val="142414"/>
                </a:solidFill>
                <a:latin typeface="Dekko"/>
              </a:rPr>
              <a:t> Type your content here</a:t>
            </a:r>
          </a:p>
          <a:p>
            <a:pPr marL="915173" lvl="1" indent="-457586">
              <a:lnSpc>
                <a:spcPts val="8689"/>
              </a:lnSpc>
              <a:buFont typeface="Arial"/>
              <a:buChar char="•"/>
            </a:pPr>
            <a:r>
              <a:rPr lang="en-US" sz="4238" dirty="0">
                <a:solidFill>
                  <a:srgbClr val="142414"/>
                </a:solidFill>
                <a:latin typeface="Dekko"/>
              </a:rPr>
              <a:t> Type your content here</a:t>
            </a:r>
          </a:p>
          <a:p>
            <a:pPr marL="915173" lvl="1" indent="-457586">
              <a:lnSpc>
                <a:spcPts val="8689"/>
              </a:lnSpc>
              <a:buFont typeface="Arial"/>
              <a:buChar char="•"/>
            </a:pPr>
            <a:r>
              <a:rPr lang="en-US" sz="4238" dirty="0">
                <a:solidFill>
                  <a:srgbClr val="142414"/>
                </a:solidFill>
                <a:latin typeface="Dekko"/>
              </a:rPr>
              <a:t> Type your content here</a:t>
            </a:r>
          </a:p>
        </p:txBody>
      </p:sp>
      <p:sp>
        <p:nvSpPr>
          <p:cNvPr id="4" name="TextBox 4"/>
          <p:cNvSpPr txBox="1"/>
          <p:nvPr/>
        </p:nvSpPr>
        <p:spPr>
          <a:xfrm>
            <a:off x="1028700" y="2209876"/>
            <a:ext cx="6670238" cy="2933624"/>
          </a:xfrm>
          <a:prstGeom prst="rect">
            <a:avLst/>
          </a:prstGeom>
        </p:spPr>
        <p:txBody>
          <a:bodyPr lIns="0" tIns="0" rIns="0" bIns="0" rtlCol="0" anchor="t">
            <a:spAutoFit/>
          </a:bodyPr>
          <a:lstStyle/>
          <a:p>
            <a:pPr>
              <a:lnSpc>
                <a:spcPts val="11519"/>
              </a:lnSpc>
            </a:pPr>
            <a:r>
              <a:rPr lang="en-US" sz="9600" dirty="0">
                <a:solidFill>
                  <a:srgbClr val="142414"/>
                </a:solidFill>
                <a:latin typeface="Rasputin Light"/>
              </a:rPr>
              <a:t>Table of Contents</a:t>
            </a:r>
          </a:p>
        </p:txBody>
      </p:sp>
      <p:pic>
        <p:nvPicPr>
          <p:cNvPr id="5" name="Picture 5"/>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159217">
            <a:off x="-1196538" y="5058223"/>
            <a:ext cx="8901994" cy="10457555"/>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6762324">
            <a:off x="2799211" y="5834276"/>
            <a:ext cx="6144834" cy="9739650"/>
          </a:xfrm>
          <a:prstGeom prst="rect">
            <a:avLst/>
          </a:prstGeom>
        </p:spPr>
      </p:pic>
      <p:pic>
        <p:nvPicPr>
          <p:cNvPr id="7" name="Picture 7"/>
          <p:cNvPicPr>
            <a:picLocks noChangeAspect="1"/>
          </p:cNvPicPr>
          <p:nvPr/>
        </p:nvPicPr>
        <p:blipFill>
          <a:blip r:embed="rId7"/>
          <a:srcRect/>
          <a:stretch>
            <a:fillRect/>
          </a:stretch>
        </p:blipFill>
        <p:spPr>
          <a:xfrm rot="-5272189">
            <a:off x="13855725" y="-100131"/>
            <a:ext cx="1513026" cy="3298150"/>
          </a:xfrm>
          <a:prstGeom prst="rect">
            <a:avLst/>
          </a:prstGeom>
        </p:spPr>
      </p:pic>
      <p:pic>
        <p:nvPicPr>
          <p:cNvPr id="8" name="Picture 8"/>
          <p:cNvPicPr>
            <a:picLocks noChangeAspect="1"/>
          </p:cNvPicPr>
          <p:nvPr/>
        </p:nvPicPr>
        <p:blipFill>
          <a:blip r:embed="rId8"/>
          <a:srcRect/>
          <a:stretch>
            <a:fillRect/>
          </a:stretch>
        </p:blipFill>
        <p:spPr>
          <a:xfrm rot="772794">
            <a:off x="16602495" y="3054371"/>
            <a:ext cx="2065508" cy="7868602"/>
          </a:xfrm>
          <a:prstGeom prst="rect">
            <a:avLst/>
          </a:prstGeom>
        </p:spPr>
      </p:pic>
      <p:pic>
        <p:nvPicPr>
          <p:cNvPr id="9" name="Picture 9"/>
          <p:cNvPicPr>
            <a:picLocks noChangeAspect="1"/>
          </p:cNvPicPr>
          <p:nvPr/>
        </p:nvPicPr>
        <p:blipFill>
          <a:blip r:embed="rId7"/>
          <a:srcRect/>
          <a:stretch>
            <a:fillRect/>
          </a:stretch>
        </p:blipFill>
        <p:spPr>
          <a:xfrm rot="-5400000">
            <a:off x="16735593" y="8431880"/>
            <a:ext cx="758240" cy="165283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wd">
                                    <p:tmAbs val="300"/>
                                  </p:iterate>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C896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370022">
            <a:off x="16558500" y="-672190"/>
            <a:ext cx="2563714" cy="2550896"/>
          </a:xfrm>
          <a:prstGeom prst="rect">
            <a:avLst/>
          </a:prstGeom>
        </p:spPr>
      </p:pic>
      <p:pic>
        <p:nvPicPr>
          <p:cNvPr id="3" name="Picture 3"/>
          <p:cNvPicPr>
            <a:picLocks noChangeAspect="1"/>
          </p:cNvPicPr>
          <p:nvPr/>
        </p:nvPicPr>
        <p:blipFill>
          <a:blip r:embed="rId3">
            <a:alphaModFix amt="53000"/>
          </a:blip>
          <a:srcRect l="3245" t="41628" b="30936"/>
          <a:stretch>
            <a:fillRect/>
          </a:stretch>
        </p:blipFill>
        <p:spPr>
          <a:xfrm>
            <a:off x="331974" y="1417832"/>
            <a:ext cx="10338732" cy="2238932"/>
          </a:xfrm>
          <a:prstGeom prst="rect">
            <a:avLst/>
          </a:prstGeom>
        </p:spPr>
      </p:pic>
      <p:sp>
        <p:nvSpPr>
          <p:cNvPr id="4" name="AutoShape 4"/>
          <p:cNvSpPr/>
          <p:nvPr/>
        </p:nvSpPr>
        <p:spPr>
          <a:xfrm>
            <a:off x="1479894" y="2904563"/>
            <a:ext cx="15220098" cy="6353737"/>
          </a:xfrm>
          <a:prstGeom prst="rect">
            <a:avLst/>
          </a:prstGeom>
          <a:solidFill>
            <a:srgbClr val="D5C6A5">
              <a:alpha val="32941"/>
            </a:srgbClr>
          </a:solidFill>
        </p:spPr>
      </p:sp>
      <p:sp>
        <p:nvSpPr>
          <p:cNvPr id="5" name="TextBox 5"/>
          <p:cNvSpPr txBox="1"/>
          <p:nvPr/>
        </p:nvSpPr>
        <p:spPr>
          <a:xfrm>
            <a:off x="1028700" y="1967624"/>
            <a:ext cx="10305564" cy="1245462"/>
          </a:xfrm>
          <a:prstGeom prst="rect">
            <a:avLst/>
          </a:prstGeom>
        </p:spPr>
        <p:txBody>
          <a:bodyPr lIns="0" tIns="0" rIns="0" bIns="0" rtlCol="0" anchor="t">
            <a:spAutoFit/>
          </a:bodyPr>
          <a:lstStyle/>
          <a:p>
            <a:pPr>
              <a:lnSpc>
                <a:spcPts val="9520"/>
              </a:lnSpc>
              <a:spcBef>
                <a:spcPct val="0"/>
              </a:spcBef>
            </a:pPr>
            <a:r>
              <a:rPr lang="en-US" sz="8981" spc="53" dirty="0">
                <a:solidFill>
                  <a:srgbClr val="453528"/>
                </a:solidFill>
                <a:latin typeface="Brusher"/>
              </a:rPr>
              <a:t>Your Topic or Idea</a:t>
            </a:r>
          </a:p>
        </p:txBody>
      </p:sp>
      <p:sp>
        <p:nvSpPr>
          <p:cNvPr id="6" name="TextBox 6"/>
          <p:cNvSpPr txBox="1"/>
          <p:nvPr/>
        </p:nvSpPr>
        <p:spPr>
          <a:xfrm>
            <a:off x="4428833" y="4305781"/>
            <a:ext cx="9849327" cy="3588154"/>
          </a:xfrm>
          <a:prstGeom prst="rect">
            <a:avLst/>
          </a:prstGeom>
        </p:spPr>
        <p:txBody>
          <a:bodyPr lIns="0" tIns="0" rIns="0" bIns="0" rtlCol="0" anchor="t">
            <a:spAutoFit/>
          </a:bodyPr>
          <a:lstStyle/>
          <a:p>
            <a:pPr>
              <a:lnSpc>
                <a:spcPts val="7206"/>
              </a:lnSpc>
            </a:pPr>
            <a:r>
              <a:rPr lang="en-US" sz="4238" dirty="0">
                <a:solidFill>
                  <a:srgbClr val="FFFFFF"/>
                </a:solidFill>
                <a:latin typeface="Dekko"/>
              </a:rPr>
              <a:t>You can add some texts  here. You can add some texts here. You can add some texts here. You can add some texts here. You can add some texts here. You can add some texts here. </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17" t="18011" r="5891" b="15342"/>
          <a:stretch>
            <a:fillRect/>
          </a:stretch>
        </p:blipFill>
        <p:spPr>
          <a:xfrm>
            <a:off x="0" y="0"/>
            <a:ext cx="18288000" cy="10287000"/>
          </a:xfrm>
          <a:prstGeom prst="rect">
            <a:avLst/>
          </a:prstGeom>
        </p:spPr>
      </p:pic>
      <p:sp>
        <p:nvSpPr>
          <p:cNvPr id="3" name="TextBox 3"/>
          <p:cNvSpPr txBox="1"/>
          <p:nvPr/>
        </p:nvSpPr>
        <p:spPr>
          <a:xfrm>
            <a:off x="11970014" y="2559747"/>
            <a:ext cx="5043868" cy="4078039"/>
          </a:xfrm>
          <a:prstGeom prst="rect">
            <a:avLst/>
          </a:prstGeom>
        </p:spPr>
        <p:txBody>
          <a:bodyPr wrap="square" lIns="0" tIns="0" rIns="0" bIns="0" rtlCol="0" anchor="t">
            <a:spAutoFit/>
          </a:bodyPr>
          <a:lstStyle/>
          <a:p>
            <a:pPr algn="r">
              <a:lnSpc>
                <a:spcPts val="15875"/>
              </a:lnSpc>
            </a:pPr>
            <a:r>
              <a:rPr lang="en-US" sz="13229" dirty="0">
                <a:solidFill>
                  <a:srgbClr val="142414"/>
                </a:solidFill>
                <a:latin typeface="Buffalo" panose="020B0604020202020204" charset="0"/>
              </a:rPr>
              <a:t>Your Topic or Idea</a:t>
            </a:r>
          </a:p>
        </p:txBody>
      </p:sp>
      <p:pic>
        <p:nvPicPr>
          <p:cNvPr id="4" name="Picture 4"/>
          <p:cNvPicPr>
            <a:picLocks noChangeAspect="1"/>
          </p:cNvPicPr>
          <p:nvPr/>
        </p:nvPicPr>
        <p:blipFill>
          <a:blip r:embed="rId3"/>
          <a:srcRect t="21850" b="22533"/>
          <a:stretch>
            <a:fillRect/>
          </a:stretch>
        </p:blipFill>
        <p:spPr>
          <a:xfrm rot="94626">
            <a:off x="1028700" y="1979983"/>
            <a:ext cx="10436934" cy="7562969"/>
          </a:xfrm>
          <a:prstGeom prst="rect">
            <a:avLst/>
          </a:prstGeom>
        </p:spPr>
      </p:pic>
      <p:pic>
        <p:nvPicPr>
          <p:cNvPr id="5" name="Picture 5"/>
          <p:cNvPicPr>
            <a:picLocks noChangeAspect="1"/>
          </p:cNvPicPr>
          <p:nvPr/>
        </p:nvPicPr>
        <p:blipFill>
          <a:blip r:embed="rId4">
            <a:alphaModFix amt="21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159217">
            <a:off x="12808303" y="6249585"/>
            <a:ext cx="8901994" cy="1045755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762324">
            <a:off x="16704471" y="7129703"/>
            <a:ext cx="6144834" cy="9739650"/>
          </a:xfrm>
          <a:prstGeom prst="rect">
            <a:avLst/>
          </a:prstGeom>
        </p:spPr>
      </p:pic>
      <p:pic>
        <p:nvPicPr>
          <p:cNvPr id="7" name="Picture 7"/>
          <p:cNvPicPr>
            <a:picLocks noChangeAspect="1"/>
          </p:cNvPicPr>
          <p:nvPr/>
        </p:nvPicPr>
        <p:blipFill>
          <a:blip r:embed="rId8"/>
          <a:srcRect/>
          <a:stretch>
            <a:fillRect/>
          </a:stretch>
        </p:blipFill>
        <p:spPr>
          <a:xfrm rot="-251405">
            <a:off x="-1148369" y="4018542"/>
            <a:ext cx="3692732" cy="5539098"/>
          </a:xfrm>
          <a:prstGeom prst="rect">
            <a:avLst/>
          </a:prstGeom>
        </p:spPr>
      </p:pic>
      <p:pic>
        <p:nvPicPr>
          <p:cNvPr id="8" name="Picture 8"/>
          <p:cNvPicPr>
            <a:picLocks noChangeAspect="1"/>
          </p:cNvPicPr>
          <p:nvPr/>
        </p:nvPicPr>
        <p:blipFill>
          <a:blip r:embed="rId9"/>
          <a:srcRect/>
          <a:stretch>
            <a:fillRect/>
          </a:stretch>
        </p:blipFill>
        <p:spPr>
          <a:xfrm rot="-725426">
            <a:off x="15886622" y="9154390"/>
            <a:ext cx="3503694" cy="4062254"/>
          </a:xfrm>
          <a:prstGeom prst="rect">
            <a:avLst/>
          </a:prstGeom>
        </p:spPr>
      </p:pic>
      <p:sp>
        <p:nvSpPr>
          <p:cNvPr id="9" name="TextBox 9"/>
          <p:cNvSpPr txBox="1"/>
          <p:nvPr/>
        </p:nvSpPr>
        <p:spPr>
          <a:xfrm>
            <a:off x="2741787" y="3181658"/>
            <a:ext cx="7563280" cy="5416803"/>
          </a:xfrm>
          <a:prstGeom prst="rect">
            <a:avLst/>
          </a:prstGeom>
        </p:spPr>
        <p:txBody>
          <a:bodyPr lIns="0" tIns="0" rIns="0" bIns="0" rtlCol="0" anchor="t">
            <a:spAutoFit/>
          </a:bodyPr>
          <a:lstStyle/>
          <a:p>
            <a:pPr>
              <a:lnSpc>
                <a:spcPts val="7206"/>
              </a:lnSpc>
            </a:pPr>
            <a:r>
              <a:rPr lang="en-US" sz="4238" dirty="0">
                <a:solidFill>
                  <a:srgbClr val="555744"/>
                </a:solidFill>
                <a:latin typeface="Dekko"/>
              </a:rPr>
              <a:t>You can add some texts  here. You can add some texts here. You can add some texts here. You can add some texts here. You can add some texts here. You can add some texts here. </a:t>
            </a:r>
          </a:p>
        </p:txBody>
      </p:sp>
      <p:pic>
        <p:nvPicPr>
          <p:cNvPr id="10" name="Picture 10"/>
          <p:cNvPicPr>
            <a:picLocks noChangeAspect="1"/>
          </p:cNvPicPr>
          <p:nvPr/>
        </p:nvPicPr>
        <p:blipFill>
          <a:blip r:embed="rId10"/>
          <a:srcRect/>
          <a:stretch>
            <a:fillRect/>
          </a:stretch>
        </p:blipFill>
        <p:spPr>
          <a:xfrm>
            <a:off x="3073454" y="1389606"/>
            <a:ext cx="5192091" cy="10124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C896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64" r="864"/>
          <a:stretch>
            <a:fillRect/>
          </a:stretch>
        </p:blipFill>
        <p:spPr>
          <a:xfrm rot="-571660">
            <a:off x="-2193149" y="4652826"/>
            <a:ext cx="4386297" cy="6253541"/>
          </a:xfrm>
          <a:prstGeom prst="rect">
            <a:avLst/>
          </a:prstGeom>
        </p:spPr>
      </p:pic>
      <p:grpSp>
        <p:nvGrpSpPr>
          <p:cNvPr id="3" name="Group 3"/>
          <p:cNvGrpSpPr>
            <a:grpSpLocks noChangeAspect="1"/>
          </p:cNvGrpSpPr>
          <p:nvPr/>
        </p:nvGrpSpPr>
        <p:grpSpPr>
          <a:xfrm rot="-543860">
            <a:off x="9908019" y="974146"/>
            <a:ext cx="4500967" cy="6270245"/>
            <a:chOff x="0" y="0"/>
            <a:chExt cx="4494403" cy="6261100"/>
          </a:xfrm>
        </p:grpSpPr>
        <p:sp>
          <p:nvSpPr>
            <p:cNvPr id="4" name="Freeform 4"/>
            <p:cNvSpPr/>
            <p:nvPr/>
          </p:nvSpPr>
          <p:spPr>
            <a:xfrm>
              <a:off x="526923" y="203200"/>
              <a:ext cx="3765677" cy="5765800"/>
            </a:xfrm>
            <a:custGeom>
              <a:avLst/>
              <a:gdLst/>
              <a:ahLst/>
              <a:cxnLst/>
              <a:rect l="l" t="t" r="r" b="b"/>
              <a:pathLst>
                <a:path w="3765677" h="5765800">
                  <a:moveTo>
                    <a:pt x="3765677" y="5765800"/>
                  </a:moveTo>
                  <a:lnTo>
                    <a:pt x="0" y="5765800"/>
                  </a:lnTo>
                  <a:lnTo>
                    <a:pt x="0" y="0"/>
                  </a:lnTo>
                  <a:lnTo>
                    <a:pt x="3765677" y="0"/>
                  </a:lnTo>
                  <a:lnTo>
                    <a:pt x="3765677" y="5765800"/>
                  </a:lnTo>
                  <a:lnTo>
                    <a:pt x="3765677" y="5765800"/>
                  </a:lnTo>
                  <a:close/>
                </a:path>
              </a:pathLst>
            </a:custGeom>
            <a:blipFill>
              <a:blip r:embed="rId3"/>
              <a:stretch>
                <a:fillRect l="-1038" r="-1038"/>
              </a:stretch>
            </a:blipFill>
          </p:spPr>
        </p:sp>
        <p:sp>
          <p:nvSpPr>
            <p:cNvPr id="5" name="Freeform 5"/>
            <p:cNvSpPr/>
            <p:nvPr/>
          </p:nvSpPr>
          <p:spPr>
            <a:xfrm>
              <a:off x="0" y="0"/>
              <a:ext cx="4494403" cy="6261100"/>
            </a:xfrm>
            <a:custGeom>
              <a:avLst/>
              <a:gdLst/>
              <a:ahLst/>
              <a:cxnLst/>
              <a:rect l="l" t="t" r="r" b="b"/>
              <a:pathLst>
                <a:path w="4494403" h="6261100">
                  <a:moveTo>
                    <a:pt x="4494403" y="6261100"/>
                  </a:moveTo>
                  <a:lnTo>
                    <a:pt x="0" y="6261100"/>
                  </a:lnTo>
                  <a:lnTo>
                    <a:pt x="0" y="0"/>
                  </a:lnTo>
                  <a:lnTo>
                    <a:pt x="4494403" y="0"/>
                  </a:lnTo>
                  <a:lnTo>
                    <a:pt x="4494403" y="6261100"/>
                  </a:lnTo>
                  <a:close/>
                </a:path>
              </a:pathLst>
            </a:custGeom>
            <a:blipFill>
              <a:blip r:embed="rId4"/>
              <a:stretch>
                <a:fillRect t="-285" b="-285"/>
              </a:stretch>
            </a:blipFill>
          </p:spPr>
        </p:sp>
      </p:grpSp>
      <p:pic>
        <p:nvPicPr>
          <p:cNvPr id="6" name="Picture 6"/>
          <p:cNvPicPr>
            <a:picLocks noChangeAspect="1"/>
          </p:cNvPicPr>
          <p:nvPr/>
        </p:nvPicPr>
        <p:blipFill>
          <a:blip r:embed="rId5"/>
          <a:srcRect l="34430" r="1493"/>
          <a:stretch>
            <a:fillRect/>
          </a:stretch>
        </p:blipFill>
        <p:spPr>
          <a:xfrm>
            <a:off x="15185227" y="2508199"/>
            <a:ext cx="3102773" cy="7778801"/>
          </a:xfrm>
          <a:prstGeom prst="rect">
            <a:avLst/>
          </a:prstGeom>
        </p:spPr>
      </p:pic>
      <p:pic>
        <p:nvPicPr>
          <p:cNvPr id="7" name="Picture 7"/>
          <p:cNvPicPr>
            <a:picLocks noChangeAspect="1"/>
          </p:cNvPicPr>
          <p:nvPr/>
        </p:nvPicPr>
        <p:blipFill>
          <a:blip r:embed="rId6"/>
          <a:srcRect t="9446" b="21952"/>
          <a:stretch>
            <a:fillRect/>
          </a:stretch>
        </p:blipFill>
        <p:spPr>
          <a:xfrm>
            <a:off x="9314762" y="7112620"/>
            <a:ext cx="5687482" cy="2814094"/>
          </a:xfrm>
          <a:prstGeom prst="rect">
            <a:avLst/>
          </a:prstGeom>
        </p:spPr>
      </p:pic>
      <p:pic>
        <p:nvPicPr>
          <p:cNvPr id="8" name="Picture 8"/>
          <p:cNvPicPr>
            <a:picLocks noChangeAspect="1"/>
          </p:cNvPicPr>
          <p:nvPr/>
        </p:nvPicPr>
        <p:blipFill>
          <a:blip r:embed="rId7"/>
          <a:srcRect/>
          <a:stretch>
            <a:fillRect/>
          </a:stretch>
        </p:blipFill>
        <p:spPr>
          <a:xfrm rot="-4845883">
            <a:off x="16844108" y="8271943"/>
            <a:ext cx="993233" cy="1757935"/>
          </a:xfrm>
          <a:prstGeom prst="rect">
            <a:avLst/>
          </a:prstGeom>
        </p:spPr>
      </p:pic>
      <p:pic>
        <p:nvPicPr>
          <p:cNvPr id="9" name="Picture 9"/>
          <p:cNvPicPr>
            <a:picLocks noChangeAspect="1"/>
          </p:cNvPicPr>
          <p:nvPr/>
        </p:nvPicPr>
        <p:blipFill>
          <a:blip r:embed="rId8"/>
          <a:srcRect b="10602"/>
          <a:stretch>
            <a:fillRect/>
          </a:stretch>
        </p:blipFill>
        <p:spPr>
          <a:xfrm rot="656486">
            <a:off x="14140479" y="6979434"/>
            <a:ext cx="1113417" cy="3027742"/>
          </a:xfrm>
          <a:prstGeom prst="rect">
            <a:avLst/>
          </a:prstGeom>
        </p:spPr>
      </p:pic>
      <p:pic>
        <p:nvPicPr>
          <p:cNvPr id="10" name="Picture 10"/>
          <p:cNvPicPr>
            <a:picLocks noChangeAspect="1"/>
          </p:cNvPicPr>
          <p:nvPr/>
        </p:nvPicPr>
        <p:blipFill>
          <a:blip r:embed="rId9"/>
          <a:srcRect/>
          <a:stretch>
            <a:fillRect/>
          </a:stretch>
        </p:blipFill>
        <p:spPr>
          <a:xfrm rot="-5046503">
            <a:off x="14322597" y="8685334"/>
            <a:ext cx="645510" cy="1407106"/>
          </a:xfrm>
          <a:prstGeom prst="rect">
            <a:avLst/>
          </a:prstGeom>
        </p:spPr>
      </p:pic>
      <p:pic>
        <p:nvPicPr>
          <p:cNvPr id="11" name="Picture 11"/>
          <p:cNvPicPr>
            <a:picLocks noChangeAspect="1"/>
          </p:cNvPicPr>
          <p:nvPr/>
        </p:nvPicPr>
        <p:blipFill>
          <a:blip r:embed="rId10"/>
          <a:srcRect/>
          <a:stretch>
            <a:fillRect/>
          </a:stretch>
        </p:blipFill>
        <p:spPr>
          <a:xfrm rot="-6707707">
            <a:off x="577507" y="8920080"/>
            <a:ext cx="650632" cy="1684485"/>
          </a:xfrm>
          <a:prstGeom prst="rect">
            <a:avLst/>
          </a:prstGeom>
        </p:spPr>
      </p:pic>
      <p:sp>
        <p:nvSpPr>
          <p:cNvPr id="12" name="AutoShape 12"/>
          <p:cNvSpPr/>
          <p:nvPr/>
        </p:nvSpPr>
        <p:spPr>
          <a:xfrm rot="156289">
            <a:off x="2374094" y="2091040"/>
            <a:ext cx="6762289" cy="7333323"/>
          </a:xfrm>
          <a:prstGeom prst="rect">
            <a:avLst/>
          </a:prstGeom>
          <a:solidFill>
            <a:srgbClr val="EDE9DE"/>
          </a:solidFill>
        </p:spPr>
      </p:sp>
      <p:pic>
        <p:nvPicPr>
          <p:cNvPr id="13" name="Picture 13"/>
          <p:cNvPicPr>
            <a:picLocks noChangeAspect="1"/>
          </p:cNvPicPr>
          <p:nvPr/>
        </p:nvPicPr>
        <p:blipFill>
          <a:blip r:embed="rId11"/>
          <a:srcRect t="570" b="570"/>
          <a:stretch>
            <a:fillRect/>
          </a:stretch>
        </p:blipFill>
        <p:spPr>
          <a:xfrm rot="-2259824">
            <a:off x="-2485243" y="3185625"/>
            <a:ext cx="4895931" cy="7853991"/>
          </a:xfrm>
          <a:prstGeom prst="rect">
            <a:avLst/>
          </a:prstGeom>
        </p:spPr>
      </p:pic>
      <p:sp>
        <p:nvSpPr>
          <p:cNvPr id="14" name="TextBox 14"/>
          <p:cNvSpPr txBox="1"/>
          <p:nvPr/>
        </p:nvSpPr>
        <p:spPr>
          <a:xfrm>
            <a:off x="3268447" y="2781862"/>
            <a:ext cx="4988817" cy="5416803"/>
          </a:xfrm>
          <a:prstGeom prst="rect">
            <a:avLst/>
          </a:prstGeom>
        </p:spPr>
        <p:txBody>
          <a:bodyPr lIns="0" tIns="0" rIns="0" bIns="0" rtlCol="0" anchor="t">
            <a:spAutoFit/>
          </a:bodyPr>
          <a:lstStyle/>
          <a:p>
            <a:pPr>
              <a:lnSpc>
                <a:spcPts val="7206"/>
              </a:lnSpc>
            </a:pPr>
            <a:r>
              <a:rPr lang="en-US" sz="4238" dirty="0">
                <a:solidFill>
                  <a:srgbClr val="555744"/>
                </a:solidFill>
                <a:latin typeface="Dekko"/>
              </a:rPr>
              <a:t>You can add some texts  here. You can add some texts here. You can add some texts here.  You can add some texts here. </a:t>
            </a:r>
          </a:p>
        </p:txBody>
      </p:sp>
      <p:sp>
        <p:nvSpPr>
          <p:cNvPr id="15" name="TextBox 15"/>
          <p:cNvSpPr txBox="1"/>
          <p:nvPr/>
        </p:nvSpPr>
        <p:spPr>
          <a:xfrm>
            <a:off x="10378336" y="7927724"/>
            <a:ext cx="10305564" cy="1245462"/>
          </a:xfrm>
          <a:prstGeom prst="rect">
            <a:avLst/>
          </a:prstGeom>
        </p:spPr>
        <p:txBody>
          <a:bodyPr lIns="0" tIns="0" rIns="0" bIns="0" rtlCol="0" anchor="t">
            <a:spAutoFit/>
          </a:bodyPr>
          <a:lstStyle/>
          <a:p>
            <a:pPr>
              <a:lnSpc>
                <a:spcPts val="9520"/>
              </a:lnSpc>
              <a:spcBef>
                <a:spcPct val="0"/>
              </a:spcBef>
            </a:pPr>
            <a:r>
              <a:rPr lang="en-US" sz="8981" spc="53" dirty="0">
                <a:solidFill>
                  <a:srgbClr val="453528"/>
                </a:solidFill>
                <a:latin typeface="Brusher"/>
              </a:rPr>
              <a:t>Heading</a:t>
            </a:r>
          </a:p>
        </p:txBody>
      </p:sp>
      <p:pic>
        <p:nvPicPr>
          <p:cNvPr id="16" name="Picture 1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8575">
            <a:off x="4270597" y="452769"/>
            <a:ext cx="1452248" cy="207463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200"/>
                                  </p:iterate>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617" t="18011" r="5891" b="15342"/>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16209">
            <a:off x="-890667" y="4921459"/>
            <a:ext cx="8901994" cy="10457555"/>
          </a:xfrm>
          <a:prstGeom prst="rect">
            <a:avLst/>
          </a:prstGeom>
        </p:spPr>
      </p:pic>
      <p:pic>
        <p:nvPicPr>
          <p:cNvPr id="4" name="Picture 4"/>
          <p:cNvPicPr>
            <a:picLocks noChangeAspect="1"/>
          </p:cNvPicPr>
          <p:nvPr/>
        </p:nvPicPr>
        <p:blipFill>
          <a:blip r:embed="rId3">
            <a:alphaModFix amt="21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862409">
            <a:off x="12992700" y="-3537343"/>
            <a:ext cx="8901994" cy="10457555"/>
          </a:xfrm>
          <a:prstGeom prst="rect">
            <a:avLst/>
          </a:prstGeom>
        </p:spPr>
      </p:pic>
      <p:sp>
        <p:nvSpPr>
          <p:cNvPr id="5" name="TextBox 5"/>
          <p:cNvSpPr txBox="1"/>
          <p:nvPr/>
        </p:nvSpPr>
        <p:spPr>
          <a:xfrm>
            <a:off x="8478566" y="4432104"/>
            <a:ext cx="7365629" cy="3180358"/>
          </a:xfrm>
          <a:prstGeom prst="rect">
            <a:avLst/>
          </a:prstGeom>
        </p:spPr>
        <p:txBody>
          <a:bodyPr lIns="0" tIns="0" rIns="0" bIns="0" rtlCol="0" anchor="t">
            <a:spAutoFit/>
          </a:bodyPr>
          <a:lstStyle/>
          <a:p>
            <a:pPr marL="834072" lvl="1" indent="-417036">
              <a:lnSpc>
                <a:spcPts val="6219"/>
              </a:lnSpc>
              <a:buFont typeface="Arial"/>
              <a:buChar char="•"/>
            </a:pPr>
            <a:r>
              <a:rPr lang="en-US" sz="3863" dirty="0">
                <a:solidFill>
                  <a:srgbClr val="142414"/>
                </a:solidFill>
                <a:latin typeface="Dekko" panose="02000600000000000000" pitchFamily="2" charset="0"/>
                <a:cs typeface="Dekko" panose="02000600000000000000" pitchFamily="2" charset="0"/>
              </a:rPr>
              <a:t> You can add some texts here.</a:t>
            </a:r>
          </a:p>
          <a:p>
            <a:pPr marL="834072" lvl="1" indent="-417036">
              <a:lnSpc>
                <a:spcPts val="6219"/>
              </a:lnSpc>
              <a:buFont typeface="Arial"/>
              <a:buChar char="•"/>
            </a:pPr>
            <a:r>
              <a:rPr lang="en-US" sz="3863" dirty="0">
                <a:solidFill>
                  <a:srgbClr val="142414"/>
                </a:solidFill>
                <a:latin typeface="Dekko" panose="02000600000000000000" pitchFamily="2" charset="0"/>
                <a:cs typeface="Dekko" panose="02000600000000000000" pitchFamily="2" charset="0"/>
              </a:rPr>
              <a:t> You can add some texts here.</a:t>
            </a:r>
          </a:p>
          <a:p>
            <a:pPr marL="834072" lvl="1" indent="-417036">
              <a:lnSpc>
                <a:spcPts val="6219"/>
              </a:lnSpc>
              <a:buFont typeface="Arial"/>
              <a:buChar char="•"/>
            </a:pPr>
            <a:r>
              <a:rPr lang="en-US" sz="3863" dirty="0">
                <a:solidFill>
                  <a:srgbClr val="142414"/>
                </a:solidFill>
                <a:latin typeface="Dekko" panose="02000600000000000000" pitchFamily="2" charset="0"/>
                <a:cs typeface="Dekko" panose="02000600000000000000" pitchFamily="2" charset="0"/>
              </a:rPr>
              <a:t> You can add some texts here.</a:t>
            </a:r>
          </a:p>
          <a:p>
            <a:pPr marL="834072" lvl="1" indent="-417036">
              <a:lnSpc>
                <a:spcPts val="6219"/>
              </a:lnSpc>
              <a:buFont typeface="Arial"/>
              <a:buChar char="•"/>
            </a:pPr>
            <a:r>
              <a:rPr lang="en-US" sz="3863" dirty="0">
                <a:solidFill>
                  <a:srgbClr val="142414"/>
                </a:solidFill>
                <a:latin typeface="Dekko" panose="02000600000000000000" pitchFamily="2" charset="0"/>
                <a:cs typeface="Dekko" panose="02000600000000000000" pitchFamily="2" charset="0"/>
              </a:rPr>
              <a:t> You can add some texts here. </a:t>
            </a:r>
          </a:p>
        </p:txBody>
      </p:sp>
      <p:sp>
        <p:nvSpPr>
          <p:cNvPr id="6" name="TextBox 6"/>
          <p:cNvSpPr txBox="1"/>
          <p:nvPr/>
        </p:nvSpPr>
        <p:spPr>
          <a:xfrm>
            <a:off x="8161061" y="2536710"/>
            <a:ext cx="9645658" cy="1904013"/>
          </a:xfrm>
          <a:prstGeom prst="rect">
            <a:avLst/>
          </a:prstGeom>
        </p:spPr>
        <p:txBody>
          <a:bodyPr lIns="0" tIns="0" rIns="0" bIns="0" rtlCol="0" anchor="t">
            <a:spAutoFit/>
          </a:bodyPr>
          <a:lstStyle/>
          <a:p>
            <a:pPr>
              <a:lnSpc>
                <a:spcPts val="15051"/>
              </a:lnSpc>
            </a:pPr>
            <a:r>
              <a:rPr lang="en-US" sz="12542" dirty="0">
                <a:solidFill>
                  <a:srgbClr val="142414"/>
                </a:solidFill>
                <a:latin typeface="Rasputin Light"/>
              </a:rPr>
              <a:t>Heading</a:t>
            </a:r>
          </a:p>
        </p:txBody>
      </p:sp>
      <p:grpSp>
        <p:nvGrpSpPr>
          <p:cNvPr id="7" name="Group 7"/>
          <p:cNvGrpSpPr>
            <a:grpSpLocks noChangeAspect="1"/>
          </p:cNvGrpSpPr>
          <p:nvPr/>
        </p:nvGrpSpPr>
        <p:grpSpPr>
          <a:xfrm>
            <a:off x="865270" y="1143000"/>
            <a:ext cx="7295791" cy="8115300"/>
            <a:chOff x="687070" y="247650"/>
            <a:chExt cx="11148060" cy="12400280"/>
          </a:xfrm>
        </p:grpSpPr>
        <p:sp>
          <p:nvSpPr>
            <p:cNvPr id="8" name="Freeform 8"/>
            <p:cNvSpPr/>
            <p:nvPr/>
          </p:nvSpPr>
          <p:spPr>
            <a:xfrm>
              <a:off x="687070" y="247650"/>
              <a:ext cx="11148061" cy="12400280"/>
            </a:xfrm>
            <a:custGeom>
              <a:avLst/>
              <a:gdLst/>
              <a:ahLst/>
              <a:cxnLst/>
              <a:rect l="l" t="t" r="r" b="b"/>
              <a:pathLst>
                <a:path w="11148061" h="12400280">
                  <a:moveTo>
                    <a:pt x="9215120" y="1497330"/>
                  </a:moveTo>
                  <a:cubicBezTo>
                    <a:pt x="8773160" y="972820"/>
                    <a:pt x="8234680" y="508000"/>
                    <a:pt x="7590790" y="252730"/>
                  </a:cubicBezTo>
                  <a:cubicBezTo>
                    <a:pt x="7132320" y="71120"/>
                    <a:pt x="6633210" y="0"/>
                    <a:pt x="6139180" y="6350"/>
                  </a:cubicBezTo>
                  <a:cubicBezTo>
                    <a:pt x="4053840" y="36830"/>
                    <a:pt x="2157730" y="1490980"/>
                    <a:pt x="1289050" y="3346450"/>
                  </a:cubicBezTo>
                  <a:cubicBezTo>
                    <a:pt x="527050" y="4977130"/>
                    <a:pt x="0" y="7792720"/>
                    <a:pt x="680720" y="9457690"/>
                  </a:cubicBezTo>
                  <a:cubicBezTo>
                    <a:pt x="1360170" y="11122661"/>
                    <a:pt x="2499360" y="12005311"/>
                    <a:pt x="4248150" y="12081511"/>
                  </a:cubicBezTo>
                  <a:cubicBezTo>
                    <a:pt x="7001510" y="12400280"/>
                    <a:pt x="9088120" y="10502901"/>
                    <a:pt x="10118091" y="8309611"/>
                  </a:cubicBezTo>
                  <a:cubicBezTo>
                    <a:pt x="11148061" y="6116320"/>
                    <a:pt x="10782300" y="3361691"/>
                    <a:pt x="9215121" y="1497330"/>
                  </a:cubicBezTo>
                  <a:close/>
                </a:path>
              </a:pathLst>
            </a:custGeom>
            <a:blipFill>
              <a:blip r:embed="rId5"/>
              <a:stretch>
                <a:fillRect l="-15257" t="-2044" r="-1957" b="2044"/>
              </a:stretch>
            </a:blipFill>
          </p:spPr>
        </p:sp>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762324">
            <a:off x="17635492" y="1919743"/>
            <a:ext cx="6144834" cy="9739650"/>
          </a:xfrm>
          <a:prstGeom prst="rect">
            <a:avLst/>
          </a:prstGeom>
        </p:spPr>
      </p:pic>
      <p:pic>
        <p:nvPicPr>
          <p:cNvPr id="10" name="Picture 10"/>
          <p:cNvPicPr>
            <a:picLocks noChangeAspect="1"/>
          </p:cNvPicPr>
          <p:nvPr/>
        </p:nvPicPr>
        <p:blipFill>
          <a:blip r:embed="rId8"/>
          <a:srcRect/>
          <a:stretch>
            <a:fillRect/>
          </a:stretch>
        </p:blipFill>
        <p:spPr>
          <a:xfrm rot="-725426">
            <a:off x="11293923" y="8152476"/>
            <a:ext cx="3682054" cy="426904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9319211">
            <a:off x="-5477511" y="-6716918"/>
            <a:ext cx="7414230" cy="117516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fade">
                                      <p:cBhvr>
                                        <p:cTn id="18" dur="500"/>
                                        <p:tgtEl>
                                          <p:spTgt spid="5">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9DE"/>
        </a:solidFill>
        <a:effectLst/>
      </p:bgPr>
    </p:bg>
    <p:spTree>
      <p:nvGrpSpPr>
        <p:cNvPr id="1" name=""/>
        <p:cNvGrpSpPr/>
        <p:nvPr/>
      </p:nvGrpSpPr>
      <p:grpSpPr>
        <a:xfrm>
          <a:off x="0" y="0"/>
          <a:ext cx="0" cy="0"/>
          <a:chOff x="0" y="0"/>
          <a:chExt cx="0" cy="0"/>
        </a:xfrm>
      </p:grpSpPr>
      <p:pic>
        <p:nvPicPr>
          <p:cNvPr id="15" name="Picture 7">
            <a:extLst>
              <a:ext uri="{FF2B5EF4-FFF2-40B4-BE49-F238E27FC236}">
                <a16:creationId xmlns:a16="http://schemas.microsoft.com/office/drawing/2014/main" id="{30D73392-F6D4-4121-A989-B5F3C7FF8D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0117"/>
          <a:stretch>
            <a:fillRect/>
          </a:stretch>
        </p:blipFill>
        <p:spPr>
          <a:xfrm rot="5014275">
            <a:off x="14236268" y="-2846228"/>
            <a:ext cx="1717515" cy="11783842"/>
          </a:xfrm>
          <a:prstGeom prst="rect">
            <a:avLst/>
          </a:prstGeom>
        </p:spPr>
      </p:pic>
      <p:pic>
        <p:nvPicPr>
          <p:cNvPr id="4" name="Picture 4"/>
          <p:cNvPicPr>
            <a:picLocks noChangeAspect="1"/>
          </p:cNvPicPr>
          <p:nvPr/>
        </p:nvPicPr>
        <p:blipFill>
          <a:blip r:embed="rId4"/>
          <a:srcRect/>
          <a:stretch>
            <a:fillRect/>
          </a:stretch>
        </p:blipFill>
        <p:spPr>
          <a:xfrm>
            <a:off x="14366471" y="6770444"/>
            <a:ext cx="2062603" cy="2052290"/>
          </a:xfrm>
          <a:prstGeom prst="rect">
            <a:avLst/>
          </a:prstGeom>
        </p:spPr>
      </p:pic>
      <p:pic>
        <p:nvPicPr>
          <p:cNvPr id="5" name="Picture 5"/>
          <p:cNvPicPr>
            <a:picLocks noChangeAspect="1"/>
          </p:cNvPicPr>
          <p:nvPr/>
        </p:nvPicPr>
        <p:blipFill>
          <a:blip r:embed="rId5">
            <a:alphaModFix amt="21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913382">
            <a:off x="-2971334" y="-5165841"/>
            <a:ext cx="10036246" cy="11790010"/>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0117"/>
          <a:stretch>
            <a:fillRect/>
          </a:stretch>
        </p:blipFill>
        <p:spPr>
          <a:xfrm rot="4956101">
            <a:off x="4614980" y="-2741941"/>
            <a:ext cx="1641068" cy="11259340"/>
          </a:xfrm>
          <a:prstGeom prst="rect">
            <a:avLst/>
          </a:prstGeom>
        </p:spPr>
      </p:pic>
      <p:grpSp>
        <p:nvGrpSpPr>
          <p:cNvPr id="8" name="Group 8"/>
          <p:cNvGrpSpPr>
            <a:grpSpLocks noChangeAspect="1"/>
          </p:cNvGrpSpPr>
          <p:nvPr/>
        </p:nvGrpSpPr>
        <p:grpSpPr>
          <a:xfrm>
            <a:off x="1394621" y="2658848"/>
            <a:ext cx="4831338" cy="6823363"/>
            <a:chOff x="0" y="0"/>
            <a:chExt cx="3267456" cy="4614672"/>
          </a:xfrm>
        </p:grpSpPr>
        <p:sp>
          <p:nvSpPr>
            <p:cNvPr id="9" name="Freeform 9"/>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7"/>
              <a:stretch>
                <a:fillRect l="-4" r="-4"/>
              </a:stretch>
            </a:blipFill>
          </p:spPr>
        </p:sp>
        <p:sp>
          <p:nvSpPr>
            <p:cNvPr id="10" name="Freeform 10"/>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C6A5"/>
            </a:solidFill>
          </p:spPr>
          <p:txBody>
            <a:bodyPr/>
            <a:lstStyle/>
            <a:p>
              <a:endParaRPr lang="en-ID" dirty="0"/>
            </a:p>
          </p:txBody>
        </p:sp>
      </p:grpSp>
      <p:pic>
        <p:nvPicPr>
          <p:cNvPr id="11" name="Picture 1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575">
            <a:off x="3187604" y="1171943"/>
            <a:ext cx="1245373" cy="1779103"/>
          </a:xfrm>
          <a:prstGeom prst="rect">
            <a:avLst/>
          </a:prstGeom>
        </p:spPr>
      </p:pic>
      <p:grpSp>
        <p:nvGrpSpPr>
          <p:cNvPr id="12" name="Group 8">
            <a:extLst>
              <a:ext uri="{FF2B5EF4-FFF2-40B4-BE49-F238E27FC236}">
                <a16:creationId xmlns:a16="http://schemas.microsoft.com/office/drawing/2014/main" id="{FF1A5D57-6B43-4BC7-B3BA-C21A66F103F4}"/>
              </a:ext>
            </a:extLst>
          </p:cNvPr>
          <p:cNvGrpSpPr>
            <a:grpSpLocks noChangeAspect="1"/>
          </p:cNvGrpSpPr>
          <p:nvPr/>
        </p:nvGrpSpPr>
        <p:grpSpPr>
          <a:xfrm rot="-143045">
            <a:off x="6725196" y="2475641"/>
            <a:ext cx="4831338" cy="6823363"/>
            <a:chOff x="0" y="0"/>
            <a:chExt cx="3267456" cy="4614672"/>
          </a:xfrm>
        </p:grpSpPr>
        <p:sp>
          <p:nvSpPr>
            <p:cNvPr id="13" name="Freeform 9">
              <a:extLst>
                <a:ext uri="{FF2B5EF4-FFF2-40B4-BE49-F238E27FC236}">
                  <a16:creationId xmlns:a16="http://schemas.microsoft.com/office/drawing/2014/main" id="{06412451-F613-4568-BBEE-C7B326BBC152}"/>
                </a:ext>
              </a:extLst>
            </p:cNvPr>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7"/>
              <a:stretch>
                <a:fillRect l="-4" r="-4"/>
              </a:stretch>
            </a:blipFill>
          </p:spPr>
        </p:sp>
        <p:sp>
          <p:nvSpPr>
            <p:cNvPr id="14" name="Freeform 10">
              <a:extLst>
                <a:ext uri="{FF2B5EF4-FFF2-40B4-BE49-F238E27FC236}">
                  <a16:creationId xmlns:a16="http://schemas.microsoft.com/office/drawing/2014/main" id="{05B731BC-9D5C-471F-A23F-8DEEA802F464}"/>
                </a:ext>
              </a:extLst>
            </p:cNvPr>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C6A5"/>
            </a:solidFill>
          </p:spPr>
          <p:txBody>
            <a:bodyPr/>
            <a:lstStyle/>
            <a:p>
              <a:endParaRPr lang="en-ID" dirty="0"/>
            </a:p>
          </p:txBody>
        </p:sp>
      </p:grpSp>
      <p:pic>
        <p:nvPicPr>
          <p:cNvPr id="16" name="Picture 11">
            <a:extLst>
              <a:ext uri="{FF2B5EF4-FFF2-40B4-BE49-F238E27FC236}">
                <a16:creationId xmlns:a16="http://schemas.microsoft.com/office/drawing/2014/main" id="{F660C720-07CA-4A20-A8CD-B68D2CFC8224}"/>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8575">
            <a:off x="8436309" y="1138285"/>
            <a:ext cx="1268681" cy="1812401"/>
          </a:xfrm>
          <a:prstGeom prst="rect">
            <a:avLst/>
          </a:prstGeom>
        </p:spPr>
      </p:pic>
      <p:grpSp>
        <p:nvGrpSpPr>
          <p:cNvPr id="17" name="Group 8">
            <a:extLst>
              <a:ext uri="{FF2B5EF4-FFF2-40B4-BE49-F238E27FC236}">
                <a16:creationId xmlns:a16="http://schemas.microsoft.com/office/drawing/2014/main" id="{239F9D56-D197-4D92-ADDB-2EDF0376B00A}"/>
              </a:ext>
            </a:extLst>
          </p:cNvPr>
          <p:cNvGrpSpPr>
            <a:grpSpLocks noChangeAspect="1"/>
          </p:cNvGrpSpPr>
          <p:nvPr/>
        </p:nvGrpSpPr>
        <p:grpSpPr>
          <a:xfrm rot="21268650">
            <a:off x="12280516" y="2540740"/>
            <a:ext cx="4831338" cy="6823363"/>
            <a:chOff x="0" y="0"/>
            <a:chExt cx="3267456" cy="4614672"/>
          </a:xfrm>
        </p:grpSpPr>
        <p:sp>
          <p:nvSpPr>
            <p:cNvPr id="18" name="Freeform 9">
              <a:extLst>
                <a:ext uri="{FF2B5EF4-FFF2-40B4-BE49-F238E27FC236}">
                  <a16:creationId xmlns:a16="http://schemas.microsoft.com/office/drawing/2014/main" id="{67D52C11-09FE-4637-BBAC-E73923FFAC81}"/>
                </a:ext>
              </a:extLst>
            </p:cNvPr>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7"/>
              <a:stretch>
                <a:fillRect l="-4" r="-4"/>
              </a:stretch>
            </a:blipFill>
          </p:spPr>
        </p:sp>
        <p:sp>
          <p:nvSpPr>
            <p:cNvPr id="19" name="Freeform 10">
              <a:extLst>
                <a:ext uri="{FF2B5EF4-FFF2-40B4-BE49-F238E27FC236}">
                  <a16:creationId xmlns:a16="http://schemas.microsoft.com/office/drawing/2014/main" id="{A0DABBE0-B710-4B08-BE9B-F132649D3D47}"/>
                </a:ext>
              </a:extLst>
            </p:cNvPr>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solidFill>
              <a:srgbClr val="D5C6A5"/>
            </a:solidFill>
          </p:spPr>
          <p:txBody>
            <a:bodyPr/>
            <a:lstStyle/>
            <a:p>
              <a:endParaRPr lang="en-ID" dirty="0"/>
            </a:p>
          </p:txBody>
        </p:sp>
      </p:grpSp>
      <p:pic>
        <p:nvPicPr>
          <p:cNvPr id="20" name="Picture 11">
            <a:extLst>
              <a:ext uri="{FF2B5EF4-FFF2-40B4-BE49-F238E27FC236}">
                <a16:creationId xmlns:a16="http://schemas.microsoft.com/office/drawing/2014/main" id="{546B4082-0963-40C3-958F-4F334B7D3B6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0798866">
            <a:off x="13701637" y="1257305"/>
            <a:ext cx="1268681" cy="1812401"/>
          </a:xfrm>
          <a:prstGeom prst="rect">
            <a:avLst/>
          </a:prstGeom>
        </p:spPr>
      </p:pic>
      <p:pic>
        <p:nvPicPr>
          <p:cNvPr id="22" name="Picture 19">
            <a:extLst>
              <a:ext uri="{FF2B5EF4-FFF2-40B4-BE49-F238E27FC236}">
                <a16:creationId xmlns:a16="http://schemas.microsoft.com/office/drawing/2014/main" id="{A86A1C1A-9FCA-4858-B9F5-43D0B49DB39F}"/>
              </a:ext>
            </a:extLst>
          </p:cNvPr>
          <p:cNvPicPr>
            <a:picLocks noChangeAspect="1"/>
          </p:cNvPicPr>
          <p:nvPr/>
        </p:nvPicPr>
        <p:blipFill>
          <a:blip r:embed="rId4"/>
          <a:srcRect/>
          <a:stretch>
            <a:fillRect/>
          </a:stretch>
        </p:blipFill>
        <p:spPr>
          <a:xfrm>
            <a:off x="16435080" y="1100264"/>
            <a:ext cx="1833894" cy="1824724"/>
          </a:xfrm>
          <a:prstGeom prst="rect">
            <a:avLst/>
          </a:prstGeom>
        </p:spPr>
      </p:pic>
      <p:pic>
        <p:nvPicPr>
          <p:cNvPr id="24" name="Picture 11">
            <a:extLst>
              <a:ext uri="{FF2B5EF4-FFF2-40B4-BE49-F238E27FC236}">
                <a16:creationId xmlns:a16="http://schemas.microsoft.com/office/drawing/2014/main" id="{87C85E82-224F-4E73-AE58-0ED872B0B089}"/>
              </a:ext>
            </a:extLst>
          </p:cNvPr>
          <p:cNvPicPr>
            <a:picLocks noChangeAspect="1"/>
          </p:cNvPicPr>
          <p:nvPr/>
        </p:nvPicPr>
        <p:blipFill>
          <a:blip r:embed="rId10"/>
          <a:srcRect/>
          <a:stretch>
            <a:fillRect/>
          </a:stretch>
        </p:blipFill>
        <p:spPr>
          <a:xfrm rot="440110">
            <a:off x="923337" y="5124876"/>
            <a:ext cx="1455948" cy="5546469"/>
          </a:xfrm>
          <a:prstGeom prst="rect">
            <a:avLst/>
          </a:prstGeom>
        </p:spPr>
      </p:pic>
      <p:pic>
        <p:nvPicPr>
          <p:cNvPr id="23" name="Picture 19">
            <a:extLst>
              <a:ext uri="{FF2B5EF4-FFF2-40B4-BE49-F238E27FC236}">
                <a16:creationId xmlns:a16="http://schemas.microsoft.com/office/drawing/2014/main" id="{E8CDFEDA-CEFC-4423-B300-D5D89327D89C}"/>
              </a:ext>
            </a:extLst>
          </p:cNvPr>
          <p:cNvPicPr>
            <a:picLocks noChangeAspect="1"/>
          </p:cNvPicPr>
          <p:nvPr/>
        </p:nvPicPr>
        <p:blipFill>
          <a:blip r:embed="rId4"/>
          <a:srcRect/>
          <a:stretch>
            <a:fillRect/>
          </a:stretch>
        </p:blipFill>
        <p:spPr>
          <a:xfrm>
            <a:off x="344281" y="8859234"/>
            <a:ext cx="1833894" cy="1824724"/>
          </a:xfrm>
          <a:prstGeom prst="rect">
            <a:avLst/>
          </a:prstGeom>
        </p:spPr>
      </p:pic>
    </p:spTree>
    <p:extLst>
      <p:ext uri="{BB962C8B-B14F-4D97-AF65-F5344CB8AC3E}">
        <p14:creationId xmlns:p14="http://schemas.microsoft.com/office/powerpoint/2010/main" val="47503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420</Words>
  <Application>Microsoft Office PowerPoint</Application>
  <PresentationFormat>自定义</PresentationFormat>
  <Paragraphs>58</Paragraphs>
  <Slides>18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Buffalo</vt:lpstr>
      <vt:lpstr>Gordita</vt:lpstr>
      <vt:lpstr>Calibri</vt:lpstr>
      <vt:lpstr>Brusher</vt:lpstr>
      <vt:lpstr>Gordita Bold</vt:lpstr>
      <vt:lpstr>Dekko</vt:lpstr>
      <vt:lpstr>Rasputin Light</vt:lpstr>
      <vt:lpstr>Apricots</vt:lpstr>
      <vt:lpstr>Tallow Sans Pen</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 #1</dc:title>
  <dc:creator>rizka</dc:creator>
  <cp:lastModifiedBy>ArtFate</cp:lastModifiedBy>
  <cp:revision>5</cp:revision>
  <dcterms:created xsi:type="dcterms:W3CDTF">2006-08-16T00:00:00Z</dcterms:created>
  <dcterms:modified xsi:type="dcterms:W3CDTF">2022-12-31T02:08:09Z</dcterms:modified>
  <dc:identifier>DAE9dinEsVs</dc:identifier>
</cp:coreProperties>
</file>